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4"/>
  </p:notesMasterIdLst>
  <p:sldIdLst>
    <p:sldId id="335" r:id="rId2"/>
    <p:sldId id="454" r:id="rId3"/>
    <p:sldId id="382" r:id="rId4"/>
    <p:sldId id="341" r:id="rId5"/>
    <p:sldId id="363" r:id="rId6"/>
    <p:sldId id="432" r:id="rId7"/>
    <p:sldId id="491" r:id="rId8"/>
    <p:sldId id="504" r:id="rId9"/>
    <p:sldId id="497" r:id="rId10"/>
    <p:sldId id="485" r:id="rId11"/>
    <p:sldId id="496" r:id="rId12"/>
    <p:sldId id="509" r:id="rId13"/>
    <p:sldId id="512" r:id="rId14"/>
    <p:sldId id="513" r:id="rId15"/>
    <p:sldId id="505" r:id="rId16"/>
    <p:sldId id="498" r:id="rId17"/>
    <p:sldId id="502" r:id="rId18"/>
    <p:sldId id="458" r:id="rId19"/>
    <p:sldId id="503" r:id="rId20"/>
    <p:sldId id="488" r:id="rId21"/>
    <p:sldId id="447" r:id="rId22"/>
    <p:sldId id="468" r:id="rId23"/>
    <p:sldId id="490" r:id="rId24"/>
    <p:sldId id="501" r:id="rId25"/>
    <p:sldId id="425" r:id="rId26"/>
    <p:sldId id="461" r:id="rId27"/>
    <p:sldId id="472" r:id="rId28"/>
    <p:sldId id="486" r:id="rId29"/>
    <p:sldId id="500" r:id="rId30"/>
    <p:sldId id="499" r:id="rId31"/>
    <p:sldId id="434" r:id="rId32"/>
    <p:sldId id="415" r:id="rId33"/>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Fighter" panose="020B0604020202020204" charset="0"/>
      <p:regular r:id="rId39"/>
      <p:bold r:id="rId40"/>
      <p:italic r:id="rId41"/>
      <p:boldItalic r:id="rId42"/>
    </p:embeddedFont>
    <p:embeddedFont>
      <p:font typeface="Fighter-Overskrift" panose="00000600000000000000" charset="0"/>
      <p:regular r:id="rId43"/>
    </p:embeddedFont>
    <p:embeddedFont>
      <p:font typeface="Fighter-Regular" panose="00000500000000000000" charset="0"/>
      <p:regular r:id="rId44"/>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9499"/>
    <a:srgbClr val="AEAEAE"/>
    <a:srgbClr val="787878"/>
    <a:srgbClr val="59C852"/>
    <a:srgbClr val="FF8584"/>
    <a:srgbClr val="D98297"/>
    <a:srgbClr val="82D989"/>
    <a:srgbClr val="D9D782"/>
    <a:srgbClr val="20403E"/>
    <a:srgbClr val="402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3792" autoAdjust="0"/>
  </p:normalViewPr>
  <p:slideViewPr>
    <p:cSldViewPr snapToGrid="0" snapToObjects="1" showGuides="1">
      <p:cViewPr varScale="1">
        <p:scale>
          <a:sx n="73" d="100"/>
          <a:sy n="73" d="100"/>
        </p:scale>
        <p:origin x="4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3E5590-5069-40C0-BBB4-52491645D1E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da-DK"/>
        </a:p>
      </dgm:t>
    </dgm:pt>
    <dgm:pt modelId="{3C281165-1499-4612-9419-0A94EFB14E2E}">
      <dgm:prSet phldrT="[Tekst]"/>
      <dgm:spPr/>
      <dgm:t>
        <a:bodyPr/>
        <a:lstStyle/>
        <a:p>
          <a:r>
            <a:rPr lang="da-DK" dirty="0"/>
            <a:t>Senfølger</a:t>
          </a:r>
        </a:p>
      </dgm:t>
    </dgm:pt>
    <dgm:pt modelId="{DC8BF2BA-BD91-4BF0-B097-CC216356C946}" type="parTrans" cxnId="{EFFCE3A3-90A7-4CFC-ACEB-4CCAF0FCEE21}">
      <dgm:prSet/>
      <dgm:spPr/>
      <dgm:t>
        <a:bodyPr/>
        <a:lstStyle/>
        <a:p>
          <a:endParaRPr lang="da-DK"/>
        </a:p>
      </dgm:t>
    </dgm:pt>
    <dgm:pt modelId="{5AA7BBA3-9756-4CA7-A8F0-6B08CDED4BC6}" type="sibTrans" cxnId="{EFFCE3A3-90A7-4CFC-ACEB-4CCAF0FCEE21}">
      <dgm:prSet/>
      <dgm:spPr/>
      <dgm:t>
        <a:bodyPr/>
        <a:lstStyle/>
        <a:p>
          <a:endParaRPr lang="da-DK"/>
        </a:p>
      </dgm:t>
    </dgm:pt>
    <dgm:pt modelId="{3B688E4E-130C-4D94-B0F3-62BC70FA1BA3}">
      <dgm:prSet phldrT="[Tekst]"/>
      <dgm:spPr>
        <a:solidFill>
          <a:schemeClr val="accent1">
            <a:lumMod val="60000"/>
            <a:lumOff val="40000"/>
          </a:schemeClr>
        </a:solidFill>
      </dgm:spPr>
      <dgm:t>
        <a:bodyPr/>
        <a:lstStyle/>
        <a:p>
          <a:r>
            <a:rPr lang="da-DK" dirty="0"/>
            <a:t>Generelle</a:t>
          </a:r>
        </a:p>
      </dgm:t>
    </dgm:pt>
    <dgm:pt modelId="{5668BBE7-770C-411C-A8F8-85C57FA91320}" type="parTrans" cxnId="{383434BC-FD5E-4CCB-95BC-9A961AEE4881}">
      <dgm:prSet/>
      <dgm:spPr/>
      <dgm:t>
        <a:bodyPr/>
        <a:lstStyle/>
        <a:p>
          <a:endParaRPr lang="da-DK"/>
        </a:p>
      </dgm:t>
    </dgm:pt>
    <dgm:pt modelId="{BD7E4D93-5AA0-439A-855F-70FB3D744A62}" type="sibTrans" cxnId="{383434BC-FD5E-4CCB-95BC-9A961AEE4881}">
      <dgm:prSet/>
      <dgm:spPr/>
      <dgm:t>
        <a:bodyPr/>
        <a:lstStyle/>
        <a:p>
          <a:endParaRPr lang="da-DK"/>
        </a:p>
      </dgm:t>
    </dgm:pt>
    <dgm:pt modelId="{F2C52E94-5284-4BD9-B405-A932C8AD1706}">
      <dgm:prSet phldrT="[Tekst]"/>
      <dgm:spPr>
        <a:solidFill>
          <a:schemeClr val="accent1">
            <a:lumMod val="60000"/>
            <a:lumOff val="40000"/>
          </a:schemeClr>
        </a:solidFill>
      </dgm:spPr>
      <dgm:t>
        <a:bodyPr/>
        <a:lstStyle/>
        <a:p>
          <a:r>
            <a:rPr lang="da-DK" dirty="0"/>
            <a:t>Undervisning + Egen omsorg</a:t>
          </a:r>
        </a:p>
      </dgm:t>
    </dgm:pt>
    <dgm:pt modelId="{3FC7BEE8-7FF9-4A8F-A1F8-EC3F4D79A1F6}" type="parTrans" cxnId="{15B06264-666B-4592-8653-CCB64E5A36EE}">
      <dgm:prSet/>
      <dgm:spPr/>
      <dgm:t>
        <a:bodyPr/>
        <a:lstStyle/>
        <a:p>
          <a:endParaRPr lang="da-DK"/>
        </a:p>
      </dgm:t>
    </dgm:pt>
    <dgm:pt modelId="{2B3BFB47-1DC2-487C-A49C-A0B9FA41591A}" type="sibTrans" cxnId="{15B06264-666B-4592-8653-CCB64E5A36EE}">
      <dgm:prSet/>
      <dgm:spPr/>
      <dgm:t>
        <a:bodyPr/>
        <a:lstStyle/>
        <a:p>
          <a:endParaRPr lang="da-DK"/>
        </a:p>
      </dgm:t>
    </dgm:pt>
    <dgm:pt modelId="{B86FAD21-509A-41CB-BFB8-46382DAEB9C6}">
      <dgm:prSet phldrT="[Tekst]"/>
      <dgm:spPr>
        <a:solidFill>
          <a:schemeClr val="accent1">
            <a:lumMod val="60000"/>
            <a:lumOff val="40000"/>
          </a:schemeClr>
        </a:solidFill>
      </dgm:spPr>
      <dgm:t>
        <a:bodyPr/>
        <a:lstStyle/>
        <a:p>
          <a:r>
            <a:rPr lang="da-DK" dirty="0"/>
            <a:t>Kommunal rehabilitering</a:t>
          </a:r>
        </a:p>
      </dgm:t>
    </dgm:pt>
    <dgm:pt modelId="{E6E8C7F6-0F13-4595-8D8D-E76F80670192}" type="parTrans" cxnId="{4ECA8CD7-6BC6-4006-A2F8-49029180CA3A}">
      <dgm:prSet/>
      <dgm:spPr/>
      <dgm:t>
        <a:bodyPr/>
        <a:lstStyle/>
        <a:p>
          <a:endParaRPr lang="da-DK"/>
        </a:p>
      </dgm:t>
    </dgm:pt>
    <dgm:pt modelId="{F3B0C81C-D5FF-4A16-982A-F2F003DDB9DC}" type="sibTrans" cxnId="{4ECA8CD7-6BC6-4006-A2F8-49029180CA3A}">
      <dgm:prSet/>
      <dgm:spPr/>
      <dgm:t>
        <a:bodyPr/>
        <a:lstStyle/>
        <a:p>
          <a:endParaRPr lang="da-DK"/>
        </a:p>
      </dgm:t>
    </dgm:pt>
    <dgm:pt modelId="{4ECD0C32-51E5-41F2-AA66-944626110E70}">
      <dgm:prSet phldrT="[Tekst]"/>
      <dgm:spPr/>
      <dgm:t>
        <a:bodyPr/>
        <a:lstStyle/>
        <a:p>
          <a:r>
            <a:rPr lang="da-DK" dirty="0"/>
            <a:t>Specifikke</a:t>
          </a:r>
        </a:p>
      </dgm:t>
    </dgm:pt>
    <dgm:pt modelId="{EF2B64E7-BA9F-42F0-9427-6E56515D934E}" type="parTrans" cxnId="{388ABFE8-C17D-4806-A011-A690FFCC1235}">
      <dgm:prSet/>
      <dgm:spPr/>
      <dgm:t>
        <a:bodyPr/>
        <a:lstStyle/>
        <a:p>
          <a:endParaRPr lang="da-DK"/>
        </a:p>
      </dgm:t>
    </dgm:pt>
    <dgm:pt modelId="{E0B9B9F3-F12C-414D-B39E-70B266A59D9B}" type="sibTrans" cxnId="{388ABFE8-C17D-4806-A011-A690FFCC1235}">
      <dgm:prSet/>
      <dgm:spPr/>
      <dgm:t>
        <a:bodyPr/>
        <a:lstStyle/>
        <a:p>
          <a:endParaRPr lang="da-DK"/>
        </a:p>
      </dgm:t>
    </dgm:pt>
    <dgm:pt modelId="{92BA576E-BD4D-4524-8949-43423E8984CE}">
      <dgm:prSet phldrT="[Tekst]"/>
      <dgm:spPr/>
      <dgm:t>
        <a:bodyPr/>
        <a:lstStyle/>
        <a:p>
          <a:r>
            <a:rPr lang="da-DK" dirty="0"/>
            <a:t>Specialiseret f.eks. medicinsk behandling på hospitalet</a:t>
          </a:r>
        </a:p>
      </dgm:t>
    </dgm:pt>
    <dgm:pt modelId="{7A2FE9A7-B52E-4C25-BE6E-02ADFAC67EC8}" type="parTrans" cxnId="{777939D1-E5BB-4BFB-9460-607AF5A7EA58}">
      <dgm:prSet/>
      <dgm:spPr/>
      <dgm:t>
        <a:bodyPr/>
        <a:lstStyle/>
        <a:p>
          <a:endParaRPr lang="da-DK"/>
        </a:p>
      </dgm:t>
    </dgm:pt>
    <dgm:pt modelId="{9292DFD4-42E7-47EE-AFFF-CC98F702926A}" type="sibTrans" cxnId="{777939D1-E5BB-4BFB-9460-607AF5A7EA58}">
      <dgm:prSet/>
      <dgm:spPr/>
      <dgm:t>
        <a:bodyPr/>
        <a:lstStyle/>
        <a:p>
          <a:endParaRPr lang="da-DK"/>
        </a:p>
      </dgm:t>
    </dgm:pt>
    <dgm:pt modelId="{6B2B8193-76BA-4B6D-9A26-53B347004F28}">
      <dgm:prSet phldrT="[Tekst]"/>
      <dgm:spPr>
        <a:solidFill>
          <a:schemeClr val="accent1">
            <a:lumMod val="60000"/>
            <a:lumOff val="40000"/>
          </a:schemeClr>
        </a:solidFill>
      </dgm:spPr>
      <dgm:t>
        <a:bodyPr/>
        <a:lstStyle/>
        <a:p>
          <a:r>
            <a:rPr lang="da-DK" dirty="0"/>
            <a:t>Andre støttetilbud </a:t>
          </a:r>
        </a:p>
      </dgm:t>
    </dgm:pt>
    <dgm:pt modelId="{14D73E72-873D-4F96-ADF7-A86E3CD47BF9}" type="parTrans" cxnId="{8536FA99-5B51-43AC-A371-D999CB8B2E75}">
      <dgm:prSet/>
      <dgm:spPr/>
      <dgm:t>
        <a:bodyPr/>
        <a:lstStyle/>
        <a:p>
          <a:endParaRPr lang="da-DK"/>
        </a:p>
      </dgm:t>
    </dgm:pt>
    <dgm:pt modelId="{AC9CFCD4-6298-40F4-885C-A0B602C3E295}" type="sibTrans" cxnId="{8536FA99-5B51-43AC-A371-D999CB8B2E75}">
      <dgm:prSet/>
      <dgm:spPr/>
      <dgm:t>
        <a:bodyPr/>
        <a:lstStyle/>
        <a:p>
          <a:endParaRPr lang="da-DK"/>
        </a:p>
      </dgm:t>
    </dgm:pt>
    <dgm:pt modelId="{9787C017-22D9-4058-9CD3-21FAC7ADC409}">
      <dgm:prSet/>
      <dgm:spPr>
        <a:solidFill>
          <a:schemeClr val="accent1">
            <a:lumMod val="60000"/>
            <a:lumOff val="40000"/>
          </a:schemeClr>
        </a:solidFill>
      </dgm:spPr>
      <dgm:t>
        <a:bodyPr/>
        <a:lstStyle/>
        <a:p>
          <a:r>
            <a:rPr lang="da-DK" dirty="0"/>
            <a:t>Egen læge</a:t>
          </a:r>
        </a:p>
      </dgm:t>
    </dgm:pt>
    <dgm:pt modelId="{ABCBF0FF-045D-4B55-A0F4-7E8F80544DED}" type="parTrans" cxnId="{B24DE511-26C9-4122-83A5-CFA9A160AA9B}">
      <dgm:prSet/>
      <dgm:spPr/>
      <dgm:t>
        <a:bodyPr/>
        <a:lstStyle/>
        <a:p>
          <a:endParaRPr lang="da-DK"/>
        </a:p>
      </dgm:t>
    </dgm:pt>
    <dgm:pt modelId="{B9633D0C-ED81-469C-B67E-BE30F8517FF2}" type="sibTrans" cxnId="{B24DE511-26C9-4122-83A5-CFA9A160AA9B}">
      <dgm:prSet/>
      <dgm:spPr/>
      <dgm:t>
        <a:bodyPr/>
        <a:lstStyle/>
        <a:p>
          <a:endParaRPr lang="da-DK"/>
        </a:p>
      </dgm:t>
    </dgm:pt>
    <dgm:pt modelId="{D0EB9AC9-1FAF-4260-9735-1FBAA3AFFC94}" type="pres">
      <dgm:prSet presAssocID="{963E5590-5069-40C0-BBB4-52491645D1EE}" presName="diagram" presStyleCnt="0">
        <dgm:presLayoutVars>
          <dgm:chPref val="1"/>
          <dgm:dir/>
          <dgm:animOne val="branch"/>
          <dgm:animLvl val="lvl"/>
          <dgm:resizeHandles val="exact"/>
        </dgm:presLayoutVars>
      </dgm:prSet>
      <dgm:spPr/>
    </dgm:pt>
    <dgm:pt modelId="{1AE0A7FB-6076-4F7C-BFEA-6DD09814F567}" type="pres">
      <dgm:prSet presAssocID="{3C281165-1499-4612-9419-0A94EFB14E2E}" presName="root1" presStyleCnt="0"/>
      <dgm:spPr/>
    </dgm:pt>
    <dgm:pt modelId="{14B393F1-A457-45CE-B23D-8618CB2D9FBA}" type="pres">
      <dgm:prSet presAssocID="{3C281165-1499-4612-9419-0A94EFB14E2E}" presName="LevelOneTextNode" presStyleLbl="node0" presStyleIdx="0" presStyleCnt="1">
        <dgm:presLayoutVars>
          <dgm:chPref val="3"/>
        </dgm:presLayoutVars>
      </dgm:prSet>
      <dgm:spPr/>
    </dgm:pt>
    <dgm:pt modelId="{ECBA21C2-402A-49EB-818C-6E89BC3405AF}" type="pres">
      <dgm:prSet presAssocID="{3C281165-1499-4612-9419-0A94EFB14E2E}" presName="level2hierChild" presStyleCnt="0"/>
      <dgm:spPr/>
    </dgm:pt>
    <dgm:pt modelId="{66394D4A-F070-406A-A43B-02E86BF6EB7A}" type="pres">
      <dgm:prSet presAssocID="{5668BBE7-770C-411C-A8F8-85C57FA91320}" presName="conn2-1" presStyleLbl="parChTrans1D2" presStyleIdx="0" presStyleCnt="2"/>
      <dgm:spPr/>
    </dgm:pt>
    <dgm:pt modelId="{1B4BE94B-47E5-411F-8550-FA4A4B86F792}" type="pres">
      <dgm:prSet presAssocID="{5668BBE7-770C-411C-A8F8-85C57FA91320}" presName="connTx" presStyleLbl="parChTrans1D2" presStyleIdx="0" presStyleCnt="2"/>
      <dgm:spPr/>
    </dgm:pt>
    <dgm:pt modelId="{95897137-5260-4CBF-AD61-842535576CB4}" type="pres">
      <dgm:prSet presAssocID="{3B688E4E-130C-4D94-B0F3-62BC70FA1BA3}" presName="root2" presStyleCnt="0"/>
      <dgm:spPr/>
    </dgm:pt>
    <dgm:pt modelId="{70606796-6FFF-4D65-AEE7-877A2C83DE43}" type="pres">
      <dgm:prSet presAssocID="{3B688E4E-130C-4D94-B0F3-62BC70FA1BA3}" presName="LevelTwoTextNode" presStyleLbl="node2" presStyleIdx="0" presStyleCnt="2">
        <dgm:presLayoutVars>
          <dgm:chPref val="3"/>
        </dgm:presLayoutVars>
      </dgm:prSet>
      <dgm:spPr/>
    </dgm:pt>
    <dgm:pt modelId="{79890401-32A6-40E7-94F4-4D68A7757FC6}" type="pres">
      <dgm:prSet presAssocID="{3B688E4E-130C-4D94-B0F3-62BC70FA1BA3}" presName="level3hierChild" presStyleCnt="0"/>
      <dgm:spPr/>
    </dgm:pt>
    <dgm:pt modelId="{203062BE-FD7F-48B0-9BB9-E6DAB523E895}" type="pres">
      <dgm:prSet presAssocID="{3FC7BEE8-7FF9-4A8F-A1F8-EC3F4D79A1F6}" presName="conn2-1" presStyleLbl="parChTrans1D3" presStyleIdx="0" presStyleCnt="5"/>
      <dgm:spPr/>
    </dgm:pt>
    <dgm:pt modelId="{D4C9F120-30D1-48E3-8749-C9B85D1A542C}" type="pres">
      <dgm:prSet presAssocID="{3FC7BEE8-7FF9-4A8F-A1F8-EC3F4D79A1F6}" presName="connTx" presStyleLbl="parChTrans1D3" presStyleIdx="0" presStyleCnt="5"/>
      <dgm:spPr/>
    </dgm:pt>
    <dgm:pt modelId="{70EC0A2D-82F0-4077-9B61-FEABC9EB503D}" type="pres">
      <dgm:prSet presAssocID="{F2C52E94-5284-4BD9-B405-A932C8AD1706}" presName="root2" presStyleCnt="0"/>
      <dgm:spPr/>
    </dgm:pt>
    <dgm:pt modelId="{FB85D0A0-81F0-4A0B-9143-CBB99393A1FA}" type="pres">
      <dgm:prSet presAssocID="{F2C52E94-5284-4BD9-B405-A932C8AD1706}" presName="LevelTwoTextNode" presStyleLbl="node3" presStyleIdx="0" presStyleCnt="5">
        <dgm:presLayoutVars>
          <dgm:chPref val="3"/>
        </dgm:presLayoutVars>
      </dgm:prSet>
      <dgm:spPr/>
    </dgm:pt>
    <dgm:pt modelId="{77CFBDA8-5A81-4F83-B934-3553EA165829}" type="pres">
      <dgm:prSet presAssocID="{F2C52E94-5284-4BD9-B405-A932C8AD1706}" presName="level3hierChild" presStyleCnt="0"/>
      <dgm:spPr/>
    </dgm:pt>
    <dgm:pt modelId="{F55E750D-7CE3-41C2-9862-026927134C29}" type="pres">
      <dgm:prSet presAssocID="{E6E8C7F6-0F13-4595-8D8D-E76F80670192}" presName="conn2-1" presStyleLbl="parChTrans1D3" presStyleIdx="1" presStyleCnt="5"/>
      <dgm:spPr/>
    </dgm:pt>
    <dgm:pt modelId="{735838D1-0935-4644-B658-23FEBA69F371}" type="pres">
      <dgm:prSet presAssocID="{E6E8C7F6-0F13-4595-8D8D-E76F80670192}" presName="connTx" presStyleLbl="parChTrans1D3" presStyleIdx="1" presStyleCnt="5"/>
      <dgm:spPr/>
    </dgm:pt>
    <dgm:pt modelId="{171A450B-E441-47ED-A99E-59813D9751CD}" type="pres">
      <dgm:prSet presAssocID="{B86FAD21-509A-41CB-BFB8-46382DAEB9C6}" presName="root2" presStyleCnt="0"/>
      <dgm:spPr/>
    </dgm:pt>
    <dgm:pt modelId="{71C94CC9-2E27-410B-B919-1C24E03484E0}" type="pres">
      <dgm:prSet presAssocID="{B86FAD21-509A-41CB-BFB8-46382DAEB9C6}" presName="LevelTwoTextNode" presStyleLbl="node3" presStyleIdx="1" presStyleCnt="5">
        <dgm:presLayoutVars>
          <dgm:chPref val="3"/>
        </dgm:presLayoutVars>
      </dgm:prSet>
      <dgm:spPr/>
    </dgm:pt>
    <dgm:pt modelId="{B54572C5-4A51-4B4E-838D-3C8A36190EEE}" type="pres">
      <dgm:prSet presAssocID="{B86FAD21-509A-41CB-BFB8-46382DAEB9C6}" presName="level3hierChild" presStyleCnt="0"/>
      <dgm:spPr/>
    </dgm:pt>
    <dgm:pt modelId="{7CE9BF96-B33E-4729-831C-9B84AA1C5121}" type="pres">
      <dgm:prSet presAssocID="{ABCBF0FF-045D-4B55-A0F4-7E8F80544DED}" presName="conn2-1" presStyleLbl="parChTrans1D3" presStyleIdx="2" presStyleCnt="5"/>
      <dgm:spPr/>
    </dgm:pt>
    <dgm:pt modelId="{8626D5DA-2CB0-4DED-A249-EC8B868D2380}" type="pres">
      <dgm:prSet presAssocID="{ABCBF0FF-045D-4B55-A0F4-7E8F80544DED}" presName="connTx" presStyleLbl="parChTrans1D3" presStyleIdx="2" presStyleCnt="5"/>
      <dgm:spPr/>
    </dgm:pt>
    <dgm:pt modelId="{696449D6-06AF-424E-8A41-883C47B81969}" type="pres">
      <dgm:prSet presAssocID="{9787C017-22D9-4058-9CD3-21FAC7ADC409}" presName="root2" presStyleCnt="0"/>
      <dgm:spPr/>
    </dgm:pt>
    <dgm:pt modelId="{7D9CB547-03C7-46E8-B82F-BFFA770D2259}" type="pres">
      <dgm:prSet presAssocID="{9787C017-22D9-4058-9CD3-21FAC7ADC409}" presName="LevelTwoTextNode" presStyleLbl="node3" presStyleIdx="2" presStyleCnt="5">
        <dgm:presLayoutVars>
          <dgm:chPref val="3"/>
        </dgm:presLayoutVars>
      </dgm:prSet>
      <dgm:spPr/>
    </dgm:pt>
    <dgm:pt modelId="{1682C94C-357E-49E9-8D28-4531A5BE1456}" type="pres">
      <dgm:prSet presAssocID="{9787C017-22D9-4058-9CD3-21FAC7ADC409}" presName="level3hierChild" presStyleCnt="0"/>
      <dgm:spPr/>
    </dgm:pt>
    <dgm:pt modelId="{02E452A2-D913-4902-B187-1D99312D14F6}" type="pres">
      <dgm:prSet presAssocID="{14D73E72-873D-4F96-ADF7-A86E3CD47BF9}" presName="conn2-1" presStyleLbl="parChTrans1D3" presStyleIdx="3" presStyleCnt="5"/>
      <dgm:spPr/>
    </dgm:pt>
    <dgm:pt modelId="{3D820200-F59B-4D06-8429-5FD0788C72E8}" type="pres">
      <dgm:prSet presAssocID="{14D73E72-873D-4F96-ADF7-A86E3CD47BF9}" presName="connTx" presStyleLbl="parChTrans1D3" presStyleIdx="3" presStyleCnt="5"/>
      <dgm:spPr/>
    </dgm:pt>
    <dgm:pt modelId="{BA6D802C-D098-4E37-B22F-FB0EDED93BA0}" type="pres">
      <dgm:prSet presAssocID="{6B2B8193-76BA-4B6D-9A26-53B347004F28}" presName="root2" presStyleCnt="0"/>
      <dgm:spPr/>
    </dgm:pt>
    <dgm:pt modelId="{E2C4CDA1-628D-40EB-B439-84208A9C384B}" type="pres">
      <dgm:prSet presAssocID="{6B2B8193-76BA-4B6D-9A26-53B347004F28}" presName="LevelTwoTextNode" presStyleLbl="node3" presStyleIdx="3" presStyleCnt="5">
        <dgm:presLayoutVars>
          <dgm:chPref val="3"/>
        </dgm:presLayoutVars>
      </dgm:prSet>
      <dgm:spPr/>
    </dgm:pt>
    <dgm:pt modelId="{E0E43D09-06E0-49F9-B294-CCA5ECF4727F}" type="pres">
      <dgm:prSet presAssocID="{6B2B8193-76BA-4B6D-9A26-53B347004F28}" presName="level3hierChild" presStyleCnt="0"/>
      <dgm:spPr/>
    </dgm:pt>
    <dgm:pt modelId="{46838B86-23AE-40AF-B9A9-654EE8E8B6C6}" type="pres">
      <dgm:prSet presAssocID="{EF2B64E7-BA9F-42F0-9427-6E56515D934E}" presName="conn2-1" presStyleLbl="parChTrans1D2" presStyleIdx="1" presStyleCnt="2"/>
      <dgm:spPr/>
    </dgm:pt>
    <dgm:pt modelId="{F3786C00-B93E-4FB0-8A42-94BBAF7ACC14}" type="pres">
      <dgm:prSet presAssocID="{EF2B64E7-BA9F-42F0-9427-6E56515D934E}" presName="connTx" presStyleLbl="parChTrans1D2" presStyleIdx="1" presStyleCnt="2"/>
      <dgm:spPr/>
    </dgm:pt>
    <dgm:pt modelId="{83A95C47-8C7C-43F9-B36C-5014EF9669E5}" type="pres">
      <dgm:prSet presAssocID="{4ECD0C32-51E5-41F2-AA66-944626110E70}" presName="root2" presStyleCnt="0"/>
      <dgm:spPr/>
    </dgm:pt>
    <dgm:pt modelId="{D766DE01-9E27-4855-841C-F8C3BA2E9969}" type="pres">
      <dgm:prSet presAssocID="{4ECD0C32-51E5-41F2-AA66-944626110E70}" presName="LevelTwoTextNode" presStyleLbl="node2" presStyleIdx="1" presStyleCnt="2">
        <dgm:presLayoutVars>
          <dgm:chPref val="3"/>
        </dgm:presLayoutVars>
      </dgm:prSet>
      <dgm:spPr/>
    </dgm:pt>
    <dgm:pt modelId="{DE2A9120-7E4B-449A-8755-68D748B4E101}" type="pres">
      <dgm:prSet presAssocID="{4ECD0C32-51E5-41F2-AA66-944626110E70}" presName="level3hierChild" presStyleCnt="0"/>
      <dgm:spPr/>
    </dgm:pt>
    <dgm:pt modelId="{676A09AD-732E-4A74-8470-68E2DE256303}" type="pres">
      <dgm:prSet presAssocID="{7A2FE9A7-B52E-4C25-BE6E-02ADFAC67EC8}" presName="conn2-1" presStyleLbl="parChTrans1D3" presStyleIdx="4" presStyleCnt="5"/>
      <dgm:spPr/>
    </dgm:pt>
    <dgm:pt modelId="{B51C87E5-5CB2-4CFB-AD2C-8C66B9952620}" type="pres">
      <dgm:prSet presAssocID="{7A2FE9A7-B52E-4C25-BE6E-02ADFAC67EC8}" presName="connTx" presStyleLbl="parChTrans1D3" presStyleIdx="4" presStyleCnt="5"/>
      <dgm:spPr/>
    </dgm:pt>
    <dgm:pt modelId="{D2FB5775-4406-43B3-9D70-250A82FAD2C1}" type="pres">
      <dgm:prSet presAssocID="{92BA576E-BD4D-4524-8949-43423E8984CE}" presName="root2" presStyleCnt="0"/>
      <dgm:spPr/>
    </dgm:pt>
    <dgm:pt modelId="{18812A48-E24F-497F-AE96-E1348C9AA9B0}" type="pres">
      <dgm:prSet presAssocID="{92BA576E-BD4D-4524-8949-43423E8984CE}" presName="LevelTwoTextNode" presStyleLbl="node3" presStyleIdx="4" presStyleCnt="5">
        <dgm:presLayoutVars>
          <dgm:chPref val="3"/>
        </dgm:presLayoutVars>
      </dgm:prSet>
      <dgm:spPr/>
    </dgm:pt>
    <dgm:pt modelId="{01BD9CE1-1D0B-4E4E-A0A4-32EB9B498537}" type="pres">
      <dgm:prSet presAssocID="{92BA576E-BD4D-4524-8949-43423E8984CE}" presName="level3hierChild" presStyleCnt="0"/>
      <dgm:spPr/>
    </dgm:pt>
  </dgm:ptLst>
  <dgm:cxnLst>
    <dgm:cxn modelId="{B24DE511-26C9-4122-83A5-CFA9A160AA9B}" srcId="{3B688E4E-130C-4D94-B0F3-62BC70FA1BA3}" destId="{9787C017-22D9-4058-9CD3-21FAC7ADC409}" srcOrd="2" destOrd="0" parTransId="{ABCBF0FF-045D-4B55-A0F4-7E8F80544DED}" sibTransId="{B9633D0C-ED81-469C-B67E-BE30F8517FF2}"/>
    <dgm:cxn modelId="{0E5A3717-99F4-4909-8EFC-0E34787C6938}" type="presOf" srcId="{14D73E72-873D-4F96-ADF7-A86E3CD47BF9}" destId="{3D820200-F59B-4D06-8429-5FD0788C72E8}" srcOrd="1" destOrd="0" presId="urn:microsoft.com/office/officeart/2005/8/layout/hierarchy2"/>
    <dgm:cxn modelId="{CC0B0C38-D3DD-4BFD-82C0-2B1E5FE43260}" type="presOf" srcId="{EF2B64E7-BA9F-42F0-9427-6E56515D934E}" destId="{F3786C00-B93E-4FB0-8A42-94BBAF7ACC14}" srcOrd="1" destOrd="0" presId="urn:microsoft.com/office/officeart/2005/8/layout/hierarchy2"/>
    <dgm:cxn modelId="{4680C041-2387-404C-948A-9A8BDF4704BB}" type="presOf" srcId="{3B688E4E-130C-4D94-B0F3-62BC70FA1BA3}" destId="{70606796-6FFF-4D65-AEE7-877A2C83DE43}" srcOrd="0" destOrd="0" presId="urn:microsoft.com/office/officeart/2005/8/layout/hierarchy2"/>
    <dgm:cxn modelId="{15B06264-666B-4592-8653-CCB64E5A36EE}" srcId="{3B688E4E-130C-4D94-B0F3-62BC70FA1BA3}" destId="{F2C52E94-5284-4BD9-B405-A932C8AD1706}" srcOrd="0" destOrd="0" parTransId="{3FC7BEE8-7FF9-4A8F-A1F8-EC3F4D79A1F6}" sibTransId="{2B3BFB47-1DC2-487C-A49C-A0B9FA41591A}"/>
    <dgm:cxn modelId="{8AB9A245-701C-4A33-88FF-357569C45D6E}" type="presOf" srcId="{E6E8C7F6-0F13-4595-8D8D-E76F80670192}" destId="{735838D1-0935-4644-B658-23FEBA69F371}" srcOrd="1" destOrd="0" presId="urn:microsoft.com/office/officeart/2005/8/layout/hierarchy2"/>
    <dgm:cxn modelId="{3E14C865-2FC0-40FB-84FC-7B06E61A150A}" type="presOf" srcId="{963E5590-5069-40C0-BBB4-52491645D1EE}" destId="{D0EB9AC9-1FAF-4260-9735-1FBAA3AFFC94}" srcOrd="0" destOrd="0" presId="urn:microsoft.com/office/officeart/2005/8/layout/hierarchy2"/>
    <dgm:cxn modelId="{517E3046-946C-458C-93B6-9E60CD061A52}" type="presOf" srcId="{EF2B64E7-BA9F-42F0-9427-6E56515D934E}" destId="{46838B86-23AE-40AF-B9A9-654EE8E8B6C6}" srcOrd="0" destOrd="0" presId="urn:microsoft.com/office/officeart/2005/8/layout/hierarchy2"/>
    <dgm:cxn modelId="{9C250047-1397-42F9-A3BF-DD469EF29C53}" type="presOf" srcId="{5668BBE7-770C-411C-A8F8-85C57FA91320}" destId="{1B4BE94B-47E5-411F-8550-FA4A4B86F792}" srcOrd="1" destOrd="0" presId="urn:microsoft.com/office/officeart/2005/8/layout/hierarchy2"/>
    <dgm:cxn modelId="{878A196A-244E-427A-B776-54A6FC532E2D}" type="presOf" srcId="{3C281165-1499-4612-9419-0A94EFB14E2E}" destId="{14B393F1-A457-45CE-B23D-8618CB2D9FBA}" srcOrd="0" destOrd="0" presId="urn:microsoft.com/office/officeart/2005/8/layout/hierarchy2"/>
    <dgm:cxn modelId="{6905C54B-3A3D-48BB-A4F0-3D9383067D14}" type="presOf" srcId="{5668BBE7-770C-411C-A8F8-85C57FA91320}" destId="{66394D4A-F070-406A-A43B-02E86BF6EB7A}" srcOrd="0" destOrd="0" presId="urn:microsoft.com/office/officeart/2005/8/layout/hierarchy2"/>
    <dgm:cxn modelId="{D42BE471-921B-41DE-882B-3F180F251D15}" type="presOf" srcId="{ABCBF0FF-045D-4B55-A0F4-7E8F80544DED}" destId="{7CE9BF96-B33E-4729-831C-9B84AA1C5121}" srcOrd="0" destOrd="0" presId="urn:microsoft.com/office/officeart/2005/8/layout/hierarchy2"/>
    <dgm:cxn modelId="{83A97379-4812-455E-950D-B16981E462DA}" type="presOf" srcId="{F2C52E94-5284-4BD9-B405-A932C8AD1706}" destId="{FB85D0A0-81F0-4A0B-9143-CBB99393A1FA}" srcOrd="0" destOrd="0" presId="urn:microsoft.com/office/officeart/2005/8/layout/hierarchy2"/>
    <dgm:cxn modelId="{30A46D82-63B5-4EC2-A25E-8F648AFB2CD9}" type="presOf" srcId="{9787C017-22D9-4058-9CD3-21FAC7ADC409}" destId="{7D9CB547-03C7-46E8-B82F-BFFA770D2259}" srcOrd="0" destOrd="0" presId="urn:microsoft.com/office/officeart/2005/8/layout/hierarchy2"/>
    <dgm:cxn modelId="{6642BC8F-7CA0-4E70-A5B3-C3B06155B728}" type="presOf" srcId="{14D73E72-873D-4F96-ADF7-A86E3CD47BF9}" destId="{02E452A2-D913-4902-B187-1D99312D14F6}" srcOrd="0" destOrd="0" presId="urn:microsoft.com/office/officeart/2005/8/layout/hierarchy2"/>
    <dgm:cxn modelId="{C3968399-3185-4551-A653-2271D0A70601}" type="presOf" srcId="{ABCBF0FF-045D-4B55-A0F4-7E8F80544DED}" destId="{8626D5DA-2CB0-4DED-A249-EC8B868D2380}" srcOrd="1" destOrd="0" presId="urn:microsoft.com/office/officeart/2005/8/layout/hierarchy2"/>
    <dgm:cxn modelId="{8536FA99-5B51-43AC-A371-D999CB8B2E75}" srcId="{3B688E4E-130C-4D94-B0F3-62BC70FA1BA3}" destId="{6B2B8193-76BA-4B6D-9A26-53B347004F28}" srcOrd="3" destOrd="0" parTransId="{14D73E72-873D-4F96-ADF7-A86E3CD47BF9}" sibTransId="{AC9CFCD4-6298-40F4-885C-A0B602C3E295}"/>
    <dgm:cxn modelId="{AB53A39E-BD4D-436C-8927-EC1F8A22C7BC}" type="presOf" srcId="{B86FAD21-509A-41CB-BFB8-46382DAEB9C6}" destId="{71C94CC9-2E27-410B-B919-1C24E03484E0}" srcOrd="0" destOrd="0" presId="urn:microsoft.com/office/officeart/2005/8/layout/hierarchy2"/>
    <dgm:cxn modelId="{EFFCE3A3-90A7-4CFC-ACEB-4CCAF0FCEE21}" srcId="{963E5590-5069-40C0-BBB4-52491645D1EE}" destId="{3C281165-1499-4612-9419-0A94EFB14E2E}" srcOrd="0" destOrd="0" parTransId="{DC8BF2BA-BD91-4BF0-B097-CC216356C946}" sibTransId="{5AA7BBA3-9756-4CA7-A8F0-6B08CDED4BC6}"/>
    <dgm:cxn modelId="{6B7B0AA5-7F67-40CB-9D6C-34A143D48E00}" type="presOf" srcId="{3FC7BEE8-7FF9-4A8F-A1F8-EC3F4D79A1F6}" destId="{203062BE-FD7F-48B0-9BB9-E6DAB523E895}" srcOrd="0" destOrd="0" presId="urn:microsoft.com/office/officeart/2005/8/layout/hierarchy2"/>
    <dgm:cxn modelId="{16E5BBA5-3CC5-4FBF-AF70-EBB9F590CA17}" type="presOf" srcId="{92BA576E-BD4D-4524-8949-43423E8984CE}" destId="{18812A48-E24F-497F-AE96-E1348C9AA9B0}" srcOrd="0" destOrd="0" presId="urn:microsoft.com/office/officeart/2005/8/layout/hierarchy2"/>
    <dgm:cxn modelId="{E9F3C7B4-57CF-43E6-B073-6E2B6C0E589A}" type="presOf" srcId="{3FC7BEE8-7FF9-4A8F-A1F8-EC3F4D79A1F6}" destId="{D4C9F120-30D1-48E3-8749-C9B85D1A542C}" srcOrd="1" destOrd="0" presId="urn:microsoft.com/office/officeart/2005/8/layout/hierarchy2"/>
    <dgm:cxn modelId="{383434BC-FD5E-4CCB-95BC-9A961AEE4881}" srcId="{3C281165-1499-4612-9419-0A94EFB14E2E}" destId="{3B688E4E-130C-4D94-B0F3-62BC70FA1BA3}" srcOrd="0" destOrd="0" parTransId="{5668BBE7-770C-411C-A8F8-85C57FA91320}" sibTransId="{BD7E4D93-5AA0-439A-855F-70FB3D744A62}"/>
    <dgm:cxn modelId="{777939D1-E5BB-4BFB-9460-607AF5A7EA58}" srcId="{4ECD0C32-51E5-41F2-AA66-944626110E70}" destId="{92BA576E-BD4D-4524-8949-43423E8984CE}" srcOrd="0" destOrd="0" parTransId="{7A2FE9A7-B52E-4C25-BE6E-02ADFAC67EC8}" sibTransId="{9292DFD4-42E7-47EE-AFFF-CC98F702926A}"/>
    <dgm:cxn modelId="{4ECA8CD7-6BC6-4006-A2F8-49029180CA3A}" srcId="{3B688E4E-130C-4D94-B0F3-62BC70FA1BA3}" destId="{B86FAD21-509A-41CB-BFB8-46382DAEB9C6}" srcOrd="1" destOrd="0" parTransId="{E6E8C7F6-0F13-4595-8D8D-E76F80670192}" sibTransId="{F3B0C81C-D5FF-4A16-982A-F2F003DDB9DC}"/>
    <dgm:cxn modelId="{DCED5CDB-7E00-4BDA-89BF-68B13E67C06F}" type="presOf" srcId="{7A2FE9A7-B52E-4C25-BE6E-02ADFAC67EC8}" destId="{676A09AD-732E-4A74-8470-68E2DE256303}" srcOrd="0" destOrd="0" presId="urn:microsoft.com/office/officeart/2005/8/layout/hierarchy2"/>
    <dgm:cxn modelId="{98EF7ADB-3D8D-46AF-AA11-004E7DAC92BB}" type="presOf" srcId="{4ECD0C32-51E5-41F2-AA66-944626110E70}" destId="{D766DE01-9E27-4855-841C-F8C3BA2E9969}" srcOrd="0" destOrd="0" presId="urn:microsoft.com/office/officeart/2005/8/layout/hierarchy2"/>
    <dgm:cxn modelId="{004B72DD-0E3A-4E2D-A5EB-79DB4CDD42C7}" type="presOf" srcId="{E6E8C7F6-0F13-4595-8D8D-E76F80670192}" destId="{F55E750D-7CE3-41C2-9862-026927134C29}" srcOrd="0" destOrd="0" presId="urn:microsoft.com/office/officeart/2005/8/layout/hierarchy2"/>
    <dgm:cxn modelId="{F1EBCBE6-BC3C-4D03-B765-FD04660AA480}" type="presOf" srcId="{7A2FE9A7-B52E-4C25-BE6E-02ADFAC67EC8}" destId="{B51C87E5-5CB2-4CFB-AD2C-8C66B9952620}" srcOrd="1" destOrd="0" presId="urn:microsoft.com/office/officeart/2005/8/layout/hierarchy2"/>
    <dgm:cxn modelId="{388ABFE8-C17D-4806-A011-A690FFCC1235}" srcId="{3C281165-1499-4612-9419-0A94EFB14E2E}" destId="{4ECD0C32-51E5-41F2-AA66-944626110E70}" srcOrd="1" destOrd="0" parTransId="{EF2B64E7-BA9F-42F0-9427-6E56515D934E}" sibTransId="{E0B9B9F3-F12C-414D-B39E-70B266A59D9B}"/>
    <dgm:cxn modelId="{28CE35FB-A0E5-40FD-8BCA-4D26F0D9981B}" type="presOf" srcId="{6B2B8193-76BA-4B6D-9A26-53B347004F28}" destId="{E2C4CDA1-628D-40EB-B439-84208A9C384B}" srcOrd="0" destOrd="0" presId="urn:microsoft.com/office/officeart/2005/8/layout/hierarchy2"/>
    <dgm:cxn modelId="{DBE37863-4F29-4E21-8D78-11485761B7C1}" type="presParOf" srcId="{D0EB9AC9-1FAF-4260-9735-1FBAA3AFFC94}" destId="{1AE0A7FB-6076-4F7C-BFEA-6DD09814F567}" srcOrd="0" destOrd="0" presId="urn:microsoft.com/office/officeart/2005/8/layout/hierarchy2"/>
    <dgm:cxn modelId="{8439A98D-2A8E-4799-8410-C1A0190F6A6C}" type="presParOf" srcId="{1AE0A7FB-6076-4F7C-BFEA-6DD09814F567}" destId="{14B393F1-A457-45CE-B23D-8618CB2D9FBA}" srcOrd="0" destOrd="0" presId="urn:microsoft.com/office/officeart/2005/8/layout/hierarchy2"/>
    <dgm:cxn modelId="{E186EE3B-1DB1-44BD-838E-B35B7CAFDD3E}" type="presParOf" srcId="{1AE0A7FB-6076-4F7C-BFEA-6DD09814F567}" destId="{ECBA21C2-402A-49EB-818C-6E89BC3405AF}" srcOrd="1" destOrd="0" presId="urn:microsoft.com/office/officeart/2005/8/layout/hierarchy2"/>
    <dgm:cxn modelId="{56EE5464-2F88-4583-BAF5-A4C7F4B9CF32}" type="presParOf" srcId="{ECBA21C2-402A-49EB-818C-6E89BC3405AF}" destId="{66394D4A-F070-406A-A43B-02E86BF6EB7A}" srcOrd="0" destOrd="0" presId="urn:microsoft.com/office/officeart/2005/8/layout/hierarchy2"/>
    <dgm:cxn modelId="{4B1618A1-9814-47C4-B8FC-F5DAADF2D5BD}" type="presParOf" srcId="{66394D4A-F070-406A-A43B-02E86BF6EB7A}" destId="{1B4BE94B-47E5-411F-8550-FA4A4B86F792}" srcOrd="0" destOrd="0" presId="urn:microsoft.com/office/officeart/2005/8/layout/hierarchy2"/>
    <dgm:cxn modelId="{5E56A10F-A5BC-4A05-B41F-F8F0BBB629E6}" type="presParOf" srcId="{ECBA21C2-402A-49EB-818C-6E89BC3405AF}" destId="{95897137-5260-4CBF-AD61-842535576CB4}" srcOrd="1" destOrd="0" presId="urn:microsoft.com/office/officeart/2005/8/layout/hierarchy2"/>
    <dgm:cxn modelId="{4A3677EB-909D-4649-A5E1-6151C6DD1939}" type="presParOf" srcId="{95897137-5260-4CBF-AD61-842535576CB4}" destId="{70606796-6FFF-4D65-AEE7-877A2C83DE43}" srcOrd="0" destOrd="0" presId="urn:microsoft.com/office/officeart/2005/8/layout/hierarchy2"/>
    <dgm:cxn modelId="{E10B215E-623D-4D0C-8D3D-78BDF3BC8F77}" type="presParOf" srcId="{95897137-5260-4CBF-AD61-842535576CB4}" destId="{79890401-32A6-40E7-94F4-4D68A7757FC6}" srcOrd="1" destOrd="0" presId="urn:microsoft.com/office/officeart/2005/8/layout/hierarchy2"/>
    <dgm:cxn modelId="{ED0D1A9F-CF63-4795-A904-8D99151676DC}" type="presParOf" srcId="{79890401-32A6-40E7-94F4-4D68A7757FC6}" destId="{203062BE-FD7F-48B0-9BB9-E6DAB523E895}" srcOrd="0" destOrd="0" presId="urn:microsoft.com/office/officeart/2005/8/layout/hierarchy2"/>
    <dgm:cxn modelId="{5022A77C-7CFC-46C4-808C-43CF834ACBA6}" type="presParOf" srcId="{203062BE-FD7F-48B0-9BB9-E6DAB523E895}" destId="{D4C9F120-30D1-48E3-8749-C9B85D1A542C}" srcOrd="0" destOrd="0" presId="urn:microsoft.com/office/officeart/2005/8/layout/hierarchy2"/>
    <dgm:cxn modelId="{E1EB092D-B6C7-4EB2-B0CE-A80B723C80BF}" type="presParOf" srcId="{79890401-32A6-40E7-94F4-4D68A7757FC6}" destId="{70EC0A2D-82F0-4077-9B61-FEABC9EB503D}" srcOrd="1" destOrd="0" presId="urn:microsoft.com/office/officeart/2005/8/layout/hierarchy2"/>
    <dgm:cxn modelId="{8D6C8AB9-367C-4A2B-8EEC-F3B2DE098ADE}" type="presParOf" srcId="{70EC0A2D-82F0-4077-9B61-FEABC9EB503D}" destId="{FB85D0A0-81F0-4A0B-9143-CBB99393A1FA}" srcOrd="0" destOrd="0" presId="urn:microsoft.com/office/officeart/2005/8/layout/hierarchy2"/>
    <dgm:cxn modelId="{570D1B43-0E0E-4FF8-A1F8-F6DA9791E548}" type="presParOf" srcId="{70EC0A2D-82F0-4077-9B61-FEABC9EB503D}" destId="{77CFBDA8-5A81-4F83-B934-3553EA165829}" srcOrd="1" destOrd="0" presId="urn:microsoft.com/office/officeart/2005/8/layout/hierarchy2"/>
    <dgm:cxn modelId="{79B03145-27A6-4BEE-A666-09DB68C263E3}" type="presParOf" srcId="{79890401-32A6-40E7-94F4-4D68A7757FC6}" destId="{F55E750D-7CE3-41C2-9862-026927134C29}" srcOrd="2" destOrd="0" presId="urn:microsoft.com/office/officeart/2005/8/layout/hierarchy2"/>
    <dgm:cxn modelId="{695B9A16-3248-46F6-873D-FD1283DE5676}" type="presParOf" srcId="{F55E750D-7CE3-41C2-9862-026927134C29}" destId="{735838D1-0935-4644-B658-23FEBA69F371}" srcOrd="0" destOrd="0" presId="urn:microsoft.com/office/officeart/2005/8/layout/hierarchy2"/>
    <dgm:cxn modelId="{0857F9EF-B1CA-4014-83C2-BAC6E2BAB356}" type="presParOf" srcId="{79890401-32A6-40E7-94F4-4D68A7757FC6}" destId="{171A450B-E441-47ED-A99E-59813D9751CD}" srcOrd="3" destOrd="0" presId="urn:microsoft.com/office/officeart/2005/8/layout/hierarchy2"/>
    <dgm:cxn modelId="{E68F709A-96D1-454E-B2F7-22C5D4232B5B}" type="presParOf" srcId="{171A450B-E441-47ED-A99E-59813D9751CD}" destId="{71C94CC9-2E27-410B-B919-1C24E03484E0}" srcOrd="0" destOrd="0" presId="urn:microsoft.com/office/officeart/2005/8/layout/hierarchy2"/>
    <dgm:cxn modelId="{E23730E5-864F-49C4-8029-04212C12925B}" type="presParOf" srcId="{171A450B-E441-47ED-A99E-59813D9751CD}" destId="{B54572C5-4A51-4B4E-838D-3C8A36190EEE}" srcOrd="1" destOrd="0" presId="urn:microsoft.com/office/officeart/2005/8/layout/hierarchy2"/>
    <dgm:cxn modelId="{11F186DE-C755-453E-BC4B-E69C1F96727E}" type="presParOf" srcId="{79890401-32A6-40E7-94F4-4D68A7757FC6}" destId="{7CE9BF96-B33E-4729-831C-9B84AA1C5121}" srcOrd="4" destOrd="0" presId="urn:microsoft.com/office/officeart/2005/8/layout/hierarchy2"/>
    <dgm:cxn modelId="{A5290442-843F-4A17-B042-D9AF56B6A3EA}" type="presParOf" srcId="{7CE9BF96-B33E-4729-831C-9B84AA1C5121}" destId="{8626D5DA-2CB0-4DED-A249-EC8B868D2380}" srcOrd="0" destOrd="0" presId="urn:microsoft.com/office/officeart/2005/8/layout/hierarchy2"/>
    <dgm:cxn modelId="{79496CB1-9283-4A54-B2B7-9FCBCB2C619F}" type="presParOf" srcId="{79890401-32A6-40E7-94F4-4D68A7757FC6}" destId="{696449D6-06AF-424E-8A41-883C47B81969}" srcOrd="5" destOrd="0" presId="urn:microsoft.com/office/officeart/2005/8/layout/hierarchy2"/>
    <dgm:cxn modelId="{35AFE78B-C1AB-41A6-8EE9-B76FD077FE22}" type="presParOf" srcId="{696449D6-06AF-424E-8A41-883C47B81969}" destId="{7D9CB547-03C7-46E8-B82F-BFFA770D2259}" srcOrd="0" destOrd="0" presId="urn:microsoft.com/office/officeart/2005/8/layout/hierarchy2"/>
    <dgm:cxn modelId="{724EE642-073B-468D-A612-8B93A5EB83C5}" type="presParOf" srcId="{696449D6-06AF-424E-8A41-883C47B81969}" destId="{1682C94C-357E-49E9-8D28-4531A5BE1456}" srcOrd="1" destOrd="0" presId="urn:microsoft.com/office/officeart/2005/8/layout/hierarchy2"/>
    <dgm:cxn modelId="{68DF6638-351F-47FF-8349-157D8B85CEB2}" type="presParOf" srcId="{79890401-32A6-40E7-94F4-4D68A7757FC6}" destId="{02E452A2-D913-4902-B187-1D99312D14F6}" srcOrd="6" destOrd="0" presId="urn:microsoft.com/office/officeart/2005/8/layout/hierarchy2"/>
    <dgm:cxn modelId="{08299A76-0D40-4875-8562-6339CB28E35A}" type="presParOf" srcId="{02E452A2-D913-4902-B187-1D99312D14F6}" destId="{3D820200-F59B-4D06-8429-5FD0788C72E8}" srcOrd="0" destOrd="0" presId="urn:microsoft.com/office/officeart/2005/8/layout/hierarchy2"/>
    <dgm:cxn modelId="{7AE4C9AF-8FFD-4398-97E7-F50556B80B90}" type="presParOf" srcId="{79890401-32A6-40E7-94F4-4D68A7757FC6}" destId="{BA6D802C-D098-4E37-B22F-FB0EDED93BA0}" srcOrd="7" destOrd="0" presId="urn:microsoft.com/office/officeart/2005/8/layout/hierarchy2"/>
    <dgm:cxn modelId="{D33AC18A-13D0-49FF-95CD-C33B16C44249}" type="presParOf" srcId="{BA6D802C-D098-4E37-B22F-FB0EDED93BA0}" destId="{E2C4CDA1-628D-40EB-B439-84208A9C384B}" srcOrd="0" destOrd="0" presId="urn:microsoft.com/office/officeart/2005/8/layout/hierarchy2"/>
    <dgm:cxn modelId="{7CAB5BBD-F415-4F75-80D8-C79DBE7A2291}" type="presParOf" srcId="{BA6D802C-D098-4E37-B22F-FB0EDED93BA0}" destId="{E0E43D09-06E0-49F9-B294-CCA5ECF4727F}" srcOrd="1" destOrd="0" presId="urn:microsoft.com/office/officeart/2005/8/layout/hierarchy2"/>
    <dgm:cxn modelId="{8CA3D596-266C-4FA1-A5ED-A1E1C2570246}" type="presParOf" srcId="{ECBA21C2-402A-49EB-818C-6E89BC3405AF}" destId="{46838B86-23AE-40AF-B9A9-654EE8E8B6C6}" srcOrd="2" destOrd="0" presId="urn:microsoft.com/office/officeart/2005/8/layout/hierarchy2"/>
    <dgm:cxn modelId="{259D86B0-2335-4B24-9C36-7C0F828FDBBE}" type="presParOf" srcId="{46838B86-23AE-40AF-B9A9-654EE8E8B6C6}" destId="{F3786C00-B93E-4FB0-8A42-94BBAF7ACC14}" srcOrd="0" destOrd="0" presId="urn:microsoft.com/office/officeart/2005/8/layout/hierarchy2"/>
    <dgm:cxn modelId="{C37BD3E6-787B-415E-82C8-BF17735C9129}" type="presParOf" srcId="{ECBA21C2-402A-49EB-818C-6E89BC3405AF}" destId="{83A95C47-8C7C-43F9-B36C-5014EF9669E5}" srcOrd="3" destOrd="0" presId="urn:microsoft.com/office/officeart/2005/8/layout/hierarchy2"/>
    <dgm:cxn modelId="{8FF801FB-FFA0-49E3-B8EF-D477B6997D98}" type="presParOf" srcId="{83A95C47-8C7C-43F9-B36C-5014EF9669E5}" destId="{D766DE01-9E27-4855-841C-F8C3BA2E9969}" srcOrd="0" destOrd="0" presId="urn:microsoft.com/office/officeart/2005/8/layout/hierarchy2"/>
    <dgm:cxn modelId="{44D19561-F3D8-4EBC-A623-D2F996E52DF9}" type="presParOf" srcId="{83A95C47-8C7C-43F9-B36C-5014EF9669E5}" destId="{DE2A9120-7E4B-449A-8755-68D748B4E101}" srcOrd="1" destOrd="0" presId="urn:microsoft.com/office/officeart/2005/8/layout/hierarchy2"/>
    <dgm:cxn modelId="{D694F019-3B9F-4BDF-9C19-128E53AADDD1}" type="presParOf" srcId="{DE2A9120-7E4B-449A-8755-68D748B4E101}" destId="{676A09AD-732E-4A74-8470-68E2DE256303}" srcOrd="0" destOrd="0" presId="urn:microsoft.com/office/officeart/2005/8/layout/hierarchy2"/>
    <dgm:cxn modelId="{77C96461-ED4A-4122-BD45-4C1C71680A74}" type="presParOf" srcId="{676A09AD-732E-4A74-8470-68E2DE256303}" destId="{B51C87E5-5CB2-4CFB-AD2C-8C66B9952620}" srcOrd="0" destOrd="0" presId="urn:microsoft.com/office/officeart/2005/8/layout/hierarchy2"/>
    <dgm:cxn modelId="{C74D4F37-BAAD-49F0-B2B8-A4B6607FE4A9}" type="presParOf" srcId="{DE2A9120-7E4B-449A-8755-68D748B4E101}" destId="{D2FB5775-4406-43B3-9D70-250A82FAD2C1}" srcOrd="1" destOrd="0" presId="urn:microsoft.com/office/officeart/2005/8/layout/hierarchy2"/>
    <dgm:cxn modelId="{CA7821E9-52F9-47B0-AB5D-27B95B750B1F}" type="presParOf" srcId="{D2FB5775-4406-43B3-9D70-250A82FAD2C1}" destId="{18812A48-E24F-497F-AE96-E1348C9AA9B0}" srcOrd="0" destOrd="0" presId="urn:microsoft.com/office/officeart/2005/8/layout/hierarchy2"/>
    <dgm:cxn modelId="{8FEA45BB-CD81-43C2-BFF0-2B553411082B}" type="presParOf" srcId="{D2FB5775-4406-43B3-9D70-250A82FAD2C1}" destId="{01BD9CE1-1D0B-4E4E-A0A4-32EB9B49853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B25C3F-E6FD-4E95-A83F-ADAEE3DCDD0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da-DK"/>
        </a:p>
      </dgm:t>
    </dgm:pt>
    <dgm:pt modelId="{D708663B-000B-4DD9-8EA1-419559738526}">
      <dgm:prSet phldrT="[Tekst]"/>
      <dgm:spPr/>
      <dgm:t>
        <a:bodyPr/>
        <a:lstStyle/>
        <a:p>
          <a:r>
            <a:rPr lang="da-DK" dirty="0"/>
            <a:t>Træning</a:t>
          </a:r>
        </a:p>
      </dgm:t>
    </dgm:pt>
    <dgm:pt modelId="{F41C7448-F120-4429-BEAC-AA4595693FBE}" type="parTrans" cxnId="{15A60C91-1CC9-49C9-873C-48E3981487BF}">
      <dgm:prSet/>
      <dgm:spPr/>
      <dgm:t>
        <a:bodyPr/>
        <a:lstStyle/>
        <a:p>
          <a:endParaRPr lang="da-DK"/>
        </a:p>
      </dgm:t>
    </dgm:pt>
    <dgm:pt modelId="{85A07739-8C1D-4CA2-BAC0-4A0472235169}" type="sibTrans" cxnId="{15A60C91-1CC9-49C9-873C-48E3981487BF}">
      <dgm:prSet/>
      <dgm:spPr/>
      <dgm:t>
        <a:bodyPr/>
        <a:lstStyle/>
        <a:p>
          <a:endParaRPr lang="da-DK"/>
        </a:p>
      </dgm:t>
    </dgm:pt>
    <dgm:pt modelId="{E29CA717-FAC5-48A6-8400-DAFB3FF38E81}">
      <dgm:prSet phldrT="[Tekst]"/>
      <dgm:spPr/>
      <dgm:t>
        <a:bodyPr/>
        <a:lstStyle/>
        <a:p>
          <a:r>
            <a:rPr lang="da-DK" dirty="0" err="1"/>
            <a:t>Mindfullness</a:t>
          </a:r>
          <a:endParaRPr lang="da-DK" dirty="0"/>
        </a:p>
      </dgm:t>
    </dgm:pt>
    <dgm:pt modelId="{13C71332-14AB-4494-A7F7-16D0F35237C0}" type="parTrans" cxnId="{D18ACC6B-01DA-4678-848D-0A66295533C5}">
      <dgm:prSet/>
      <dgm:spPr/>
      <dgm:t>
        <a:bodyPr/>
        <a:lstStyle/>
        <a:p>
          <a:endParaRPr lang="da-DK"/>
        </a:p>
      </dgm:t>
    </dgm:pt>
    <dgm:pt modelId="{C2481748-8C77-4110-995F-C9A569A2190C}" type="sibTrans" cxnId="{D18ACC6B-01DA-4678-848D-0A66295533C5}">
      <dgm:prSet/>
      <dgm:spPr/>
      <dgm:t>
        <a:bodyPr/>
        <a:lstStyle/>
        <a:p>
          <a:endParaRPr lang="da-DK"/>
        </a:p>
      </dgm:t>
    </dgm:pt>
    <dgm:pt modelId="{3706DBC8-25C8-4CC1-B925-2803BD5D2184}">
      <dgm:prSet phldrT="[Tekst]"/>
      <dgm:spPr/>
      <dgm:t>
        <a:bodyPr/>
        <a:lstStyle/>
        <a:p>
          <a:r>
            <a:rPr lang="da-DK" dirty="0"/>
            <a:t>Kognitiv og </a:t>
          </a:r>
          <a:r>
            <a:rPr lang="da-DK" dirty="0" err="1"/>
            <a:t>meta</a:t>
          </a:r>
          <a:r>
            <a:rPr lang="da-DK" dirty="0"/>
            <a:t>-kognitiv terapi</a:t>
          </a:r>
        </a:p>
      </dgm:t>
    </dgm:pt>
    <dgm:pt modelId="{477D597F-B328-4D89-8522-6D9304E264EE}" type="parTrans" cxnId="{F586855B-A5E5-4A91-BAD5-0810EC9A2628}">
      <dgm:prSet/>
      <dgm:spPr/>
      <dgm:t>
        <a:bodyPr/>
        <a:lstStyle/>
        <a:p>
          <a:endParaRPr lang="da-DK"/>
        </a:p>
      </dgm:t>
    </dgm:pt>
    <dgm:pt modelId="{EB3A3649-C2D5-4B15-9DD4-8A48616273B2}" type="sibTrans" cxnId="{F586855B-A5E5-4A91-BAD5-0810EC9A2628}">
      <dgm:prSet/>
      <dgm:spPr/>
      <dgm:t>
        <a:bodyPr/>
        <a:lstStyle/>
        <a:p>
          <a:endParaRPr lang="da-DK"/>
        </a:p>
      </dgm:t>
    </dgm:pt>
    <dgm:pt modelId="{71659265-7E2E-45FC-AB81-65182BFEF5BF}">
      <dgm:prSet phldrT="[Tekst]"/>
      <dgm:spPr/>
      <dgm:t>
        <a:bodyPr/>
        <a:lstStyle/>
        <a:p>
          <a:r>
            <a:rPr lang="da-DK" dirty="0"/>
            <a:t>Søvnterapi</a:t>
          </a:r>
        </a:p>
      </dgm:t>
    </dgm:pt>
    <dgm:pt modelId="{07E0B1EB-A51F-4223-BB02-D2BE71F63D83}" type="parTrans" cxnId="{357FFC59-3069-41DD-A6DA-5E753D06C6BE}">
      <dgm:prSet/>
      <dgm:spPr/>
      <dgm:t>
        <a:bodyPr/>
        <a:lstStyle/>
        <a:p>
          <a:endParaRPr lang="da-DK"/>
        </a:p>
      </dgm:t>
    </dgm:pt>
    <dgm:pt modelId="{D53CD8B8-C222-4101-8E34-629F1C2CFD5F}" type="sibTrans" cxnId="{357FFC59-3069-41DD-A6DA-5E753D06C6BE}">
      <dgm:prSet/>
      <dgm:spPr/>
      <dgm:t>
        <a:bodyPr/>
        <a:lstStyle/>
        <a:p>
          <a:endParaRPr lang="da-DK"/>
        </a:p>
      </dgm:t>
    </dgm:pt>
    <dgm:pt modelId="{94E35F66-F902-41ED-A738-936489F09C25}" type="pres">
      <dgm:prSet presAssocID="{E8B25C3F-E6FD-4E95-A83F-ADAEE3DCDD01}" presName="diagram" presStyleCnt="0">
        <dgm:presLayoutVars>
          <dgm:dir/>
          <dgm:resizeHandles val="exact"/>
        </dgm:presLayoutVars>
      </dgm:prSet>
      <dgm:spPr/>
    </dgm:pt>
    <dgm:pt modelId="{25AC9A88-E0C5-4662-B490-AC9B99761E8F}" type="pres">
      <dgm:prSet presAssocID="{D708663B-000B-4DD9-8EA1-419559738526}" presName="node" presStyleLbl="node1" presStyleIdx="0" presStyleCnt="4">
        <dgm:presLayoutVars>
          <dgm:bulletEnabled val="1"/>
        </dgm:presLayoutVars>
      </dgm:prSet>
      <dgm:spPr/>
    </dgm:pt>
    <dgm:pt modelId="{97AD0FFF-3E57-420E-A5F1-FEFB64D11490}" type="pres">
      <dgm:prSet presAssocID="{85A07739-8C1D-4CA2-BAC0-4A0472235169}" presName="sibTrans" presStyleCnt="0"/>
      <dgm:spPr/>
    </dgm:pt>
    <dgm:pt modelId="{49BF4C64-68F9-44FF-8DF1-FBC07F1A23D9}" type="pres">
      <dgm:prSet presAssocID="{E29CA717-FAC5-48A6-8400-DAFB3FF38E81}" presName="node" presStyleLbl="node1" presStyleIdx="1" presStyleCnt="4">
        <dgm:presLayoutVars>
          <dgm:bulletEnabled val="1"/>
        </dgm:presLayoutVars>
      </dgm:prSet>
      <dgm:spPr/>
    </dgm:pt>
    <dgm:pt modelId="{B750C04A-65F9-4383-A2E3-31C24C8383EC}" type="pres">
      <dgm:prSet presAssocID="{C2481748-8C77-4110-995F-C9A569A2190C}" presName="sibTrans" presStyleCnt="0"/>
      <dgm:spPr/>
    </dgm:pt>
    <dgm:pt modelId="{991DD4C8-26C8-41F9-99C7-D29682EFD3D2}" type="pres">
      <dgm:prSet presAssocID="{3706DBC8-25C8-4CC1-B925-2803BD5D2184}" presName="node" presStyleLbl="node1" presStyleIdx="2" presStyleCnt="4">
        <dgm:presLayoutVars>
          <dgm:bulletEnabled val="1"/>
        </dgm:presLayoutVars>
      </dgm:prSet>
      <dgm:spPr/>
    </dgm:pt>
    <dgm:pt modelId="{BE183CE2-8B0C-45DD-9B2F-444DB36D88E4}" type="pres">
      <dgm:prSet presAssocID="{EB3A3649-C2D5-4B15-9DD4-8A48616273B2}" presName="sibTrans" presStyleCnt="0"/>
      <dgm:spPr/>
    </dgm:pt>
    <dgm:pt modelId="{227DDDDC-61D6-4449-AC45-74B06E952295}" type="pres">
      <dgm:prSet presAssocID="{71659265-7E2E-45FC-AB81-65182BFEF5BF}" presName="node" presStyleLbl="node1" presStyleIdx="3" presStyleCnt="4">
        <dgm:presLayoutVars>
          <dgm:bulletEnabled val="1"/>
        </dgm:presLayoutVars>
      </dgm:prSet>
      <dgm:spPr/>
    </dgm:pt>
  </dgm:ptLst>
  <dgm:cxnLst>
    <dgm:cxn modelId="{F586855B-A5E5-4A91-BAD5-0810EC9A2628}" srcId="{E8B25C3F-E6FD-4E95-A83F-ADAEE3DCDD01}" destId="{3706DBC8-25C8-4CC1-B925-2803BD5D2184}" srcOrd="2" destOrd="0" parTransId="{477D597F-B328-4D89-8522-6D9304E264EE}" sibTransId="{EB3A3649-C2D5-4B15-9DD4-8A48616273B2}"/>
    <dgm:cxn modelId="{95928542-2621-438C-A17F-102E23B5B935}" type="presOf" srcId="{3706DBC8-25C8-4CC1-B925-2803BD5D2184}" destId="{991DD4C8-26C8-41F9-99C7-D29682EFD3D2}" srcOrd="0" destOrd="0" presId="urn:microsoft.com/office/officeart/2005/8/layout/default"/>
    <dgm:cxn modelId="{D18ACC6B-01DA-4678-848D-0A66295533C5}" srcId="{E8B25C3F-E6FD-4E95-A83F-ADAEE3DCDD01}" destId="{E29CA717-FAC5-48A6-8400-DAFB3FF38E81}" srcOrd="1" destOrd="0" parTransId="{13C71332-14AB-4494-A7F7-16D0F35237C0}" sibTransId="{C2481748-8C77-4110-995F-C9A569A2190C}"/>
    <dgm:cxn modelId="{0B067074-5E1E-4E16-823E-668E4DD34E00}" type="presOf" srcId="{D708663B-000B-4DD9-8EA1-419559738526}" destId="{25AC9A88-E0C5-4662-B490-AC9B99761E8F}" srcOrd="0" destOrd="0" presId="urn:microsoft.com/office/officeart/2005/8/layout/default"/>
    <dgm:cxn modelId="{2E035455-7DE7-4C45-B148-0BD7F5F814AD}" type="presOf" srcId="{E8B25C3F-E6FD-4E95-A83F-ADAEE3DCDD01}" destId="{94E35F66-F902-41ED-A738-936489F09C25}" srcOrd="0" destOrd="0" presId="urn:microsoft.com/office/officeart/2005/8/layout/default"/>
    <dgm:cxn modelId="{357FFC59-3069-41DD-A6DA-5E753D06C6BE}" srcId="{E8B25C3F-E6FD-4E95-A83F-ADAEE3DCDD01}" destId="{71659265-7E2E-45FC-AB81-65182BFEF5BF}" srcOrd="3" destOrd="0" parTransId="{07E0B1EB-A51F-4223-BB02-D2BE71F63D83}" sibTransId="{D53CD8B8-C222-4101-8E34-629F1C2CFD5F}"/>
    <dgm:cxn modelId="{15A60C91-1CC9-49C9-873C-48E3981487BF}" srcId="{E8B25C3F-E6FD-4E95-A83F-ADAEE3DCDD01}" destId="{D708663B-000B-4DD9-8EA1-419559738526}" srcOrd="0" destOrd="0" parTransId="{F41C7448-F120-4429-BEAC-AA4595693FBE}" sibTransId="{85A07739-8C1D-4CA2-BAC0-4A0472235169}"/>
    <dgm:cxn modelId="{88E7B7A7-A95E-4FE2-BDD8-5516629A5D98}" type="presOf" srcId="{71659265-7E2E-45FC-AB81-65182BFEF5BF}" destId="{227DDDDC-61D6-4449-AC45-74B06E952295}" srcOrd="0" destOrd="0" presId="urn:microsoft.com/office/officeart/2005/8/layout/default"/>
    <dgm:cxn modelId="{410237B8-0EED-4176-9F1C-18AD1E0A5AE2}" type="presOf" srcId="{E29CA717-FAC5-48A6-8400-DAFB3FF38E81}" destId="{49BF4C64-68F9-44FF-8DF1-FBC07F1A23D9}" srcOrd="0" destOrd="0" presId="urn:microsoft.com/office/officeart/2005/8/layout/default"/>
    <dgm:cxn modelId="{5662F6F6-F8EB-4242-A07F-47E7BD1F5711}" type="presParOf" srcId="{94E35F66-F902-41ED-A738-936489F09C25}" destId="{25AC9A88-E0C5-4662-B490-AC9B99761E8F}" srcOrd="0" destOrd="0" presId="urn:microsoft.com/office/officeart/2005/8/layout/default"/>
    <dgm:cxn modelId="{48DB419B-1ABB-4BDA-87F5-C9D23B8618E2}" type="presParOf" srcId="{94E35F66-F902-41ED-A738-936489F09C25}" destId="{97AD0FFF-3E57-420E-A5F1-FEFB64D11490}" srcOrd="1" destOrd="0" presId="urn:microsoft.com/office/officeart/2005/8/layout/default"/>
    <dgm:cxn modelId="{7F0D9099-E806-4510-8221-6FBCB4F8161F}" type="presParOf" srcId="{94E35F66-F902-41ED-A738-936489F09C25}" destId="{49BF4C64-68F9-44FF-8DF1-FBC07F1A23D9}" srcOrd="2" destOrd="0" presId="urn:microsoft.com/office/officeart/2005/8/layout/default"/>
    <dgm:cxn modelId="{00FCF9B1-693C-403F-A178-E33EC0D76404}" type="presParOf" srcId="{94E35F66-F902-41ED-A738-936489F09C25}" destId="{B750C04A-65F9-4383-A2E3-31C24C8383EC}" srcOrd="3" destOrd="0" presId="urn:microsoft.com/office/officeart/2005/8/layout/default"/>
    <dgm:cxn modelId="{285DC2E3-A85D-41E9-AC3F-10417360579C}" type="presParOf" srcId="{94E35F66-F902-41ED-A738-936489F09C25}" destId="{991DD4C8-26C8-41F9-99C7-D29682EFD3D2}" srcOrd="4" destOrd="0" presId="urn:microsoft.com/office/officeart/2005/8/layout/default"/>
    <dgm:cxn modelId="{B2FCE6F9-FFD5-4A00-B351-089794545003}" type="presParOf" srcId="{94E35F66-F902-41ED-A738-936489F09C25}" destId="{BE183CE2-8B0C-45DD-9B2F-444DB36D88E4}" srcOrd="5" destOrd="0" presId="urn:microsoft.com/office/officeart/2005/8/layout/default"/>
    <dgm:cxn modelId="{5524BEC9-9479-4F1C-B283-07C9A22FE8B9}" type="presParOf" srcId="{94E35F66-F902-41ED-A738-936489F09C25}" destId="{227DDDDC-61D6-4449-AC45-74B06E952295}"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393F1-A457-45CE-B23D-8618CB2D9FBA}">
      <dsp:nvSpPr>
        <dsp:cNvPr id="0" name=""/>
        <dsp:cNvSpPr/>
      </dsp:nvSpPr>
      <dsp:spPr>
        <a:xfrm>
          <a:off x="4038" y="3028833"/>
          <a:ext cx="1693234" cy="8466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t>Senfølger</a:t>
          </a:r>
        </a:p>
      </dsp:txBody>
      <dsp:txXfrm>
        <a:off x="28835" y="3053630"/>
        <a:ext cx="1643640" cy="797023"/>
      </dsp:txXfrm>
    </dsp:sp>
    <dsp:sp modelId="{66394D4A-F070-406A-A43B-02E86BF6EB7A}">
      <dsp:nvSpPr>
        <dsp:cNvPr id="0" name=""/>
        <dsp:cNvSpPr/>
      </dsp:nvSpPr>
      <dsp:spPr>
        <a:xfrm rot="17945813">
          <a:off x="1339528" y="2829639"/>
          <a:ext cx="1392783" cy="27993"/>
        </a:xfrm>
        <a:custGeom>
          <a:avLst/>
          <a:gdLst/>
          <a:ahLst/>
          <a:cxnLst/>
          <a:rect l="0" t="0" r="0" b="0"/>
          <a:pathLst>
            <a:path>
              <a:moveTo>
                <a:pt x="0" y="13996"/>
              </a:moveTo>
              <a:lnTo>
                <a:pt x="1392783" y="139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2001100" y="2808816"/>
        <a:ext cx="69639" cy="69639"/>
      </dsp:txXfrm>
    </dsp:sp>
    <dsp:sp modelId="{70606796-6FFF-4D65-AEE7-877A2C83DE43}">
      <dsp:nvSpPr>
        <dsp:cNvPr id="0" name=""/>
        <dsp:cNvSpPr/>
      </dsp:nvSpPr>
      <dsp:spPr>
        <a:xfrm>
          <a:off x="2374567" y="1811821"/>
          <a:ext cx="1693234" cy="846617"/>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t>Generelle</a:t>
          </a:r>
        </a:p>
      </dsp:txBody>
      <dsp:txXfrm>
        <a:off x="2399364" y="1836618"/>
        <a:ext cx="1643640" cy="797023"/>
      </dsp:txXfrm>
    </dsp:sp>
    <dsp:sp modelId="{203062BE-FD7F-48B0-9BB9-E6DAB523E895}">
      <dsp:nvSpPr>
        <dsp:cNvPr id="0" name=""/>
        <dsp:cNvSpPr/>
      </dsp:nvSpPr>
      <dsp:spPr>
        <a:xfrm rot="17692822">
          <a:off x="3601536" y="1490925"/>
          <a:ext cx="1609825" cy="27993"/>
        </a:xfrm>
        <a:custGeom>
          <a:avLst/>
          <a:gdLst/>
          <a:ahLst/>
          <a:cxnLst/>
          <a:rect l="0" t="0" r="0" b="0"/>
          <a:pathLst>
            <a:path>
              <a:moveTo>
                <a:pt x="0" y="13996"/>
              </a:moveTo>
              <a:lnTo>
                <a:pt x="1609825" y="139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366203" y="1464676"/>
        <a:ext cx="80491" cy="80491"/>
      </dsp:txXfrm>
    </dsp:sp>
    <dsp:sp modelId="{FB85D0A0-81F0-4A0B-9143-CBB99393A1FA}">
      <dsp:nvSpPr>
        <dsp:cNvPr id="0" name=""/>
        <dsp:cNvSpPr/>
      </dsp:nvSpPr>
      <dsp:spPr>
        <a:xfrm>
          <a:off x="4745095" y="351406"/>
          <a:ext cx="1693234" cy="846617"/>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t>Undervisning + Egen omsorg</a:t>
          </a:r>
        </a:p>
      </dsp:txBody>
      <dsp:txXfrm>
        <a:off x="4769892" y="376203"/>
        <a:ext cx="1643640" cy="797023"/>
      </dsp:txXfrm>
    </dsp:sp>
    <dsp:sp modelId="{F55E750D-7CE3-41C2-9862-026927134C29}">
      <dsp:nvSpPr>
        <dsp:cNvPr id="0" name=""/>
        <dsp:cNvSpPr/>
      </dsp:nvSpPr>
      <dsp:spPr>
        <a:xfrm rot="19457599">
          <a:off x="3989403" y="1977730"/>
          <a:ext cx="834090" cy="27993"/>
        </a:xfrm>
        <a:custGeom>
          <a:avLst/>
          <a:gdLst/>
          <a:ahLst/>
          <a:cxnLst/>
          <a:rect l="0" t="0" r="0" b="0"/>
          <a:pathLst>
            <a:path>
              <a:moveTo>
                <a:pt x="0" y="13996"/>
              </a:moveTo>
              <a:lnTo>
                <a:pt x="834090" y="139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385596" y="1970875"/>
        <a:ext cx="41704" cy="41704"/>
      </dsp:txXfrm>
    </dsp:sp>
    <dsp:sp modelId="{71C94CC9-2E27-410B-B919-1C24E03484E0}">
      <dsp:nvSpPr>
        <dsp:cNvPr id="0" name=""/>
        <dsp:cNvSpPr/>
      </dsp:nvSpPr>
      <dsp:spPr>
        <a:xfrm>
          <a:off x="4745095" y="1325016"/>
          <a:ext cx="1693234" cy="846617"/>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t>Kommunal rehabilitering</a:t>
          </a:r>
        </a:p>
      </dsp:txBody>
      <dsp:txXfrm>
        <a:off x="4769892" y="1349813"/>
        <a:ext cx="1643640" cy="797023"/>
      </dsp:txXfrm>
    </dsp:sp>
    <dsp:sp modelId="{7CE9BF96-B33E-4729-831C-9B84AA1C5121}">
      <dsp:nvSpPr>
        <dsp:cNvPr id="0" name=""/>
        <dsp:cNvSpPr/>
      </dsp:nvSpPr>
      <dsp:spPr>
        <a:xfrm rot="2142401">
          <a:off x="3989403" y="2464535"/>
          <a:ext cx="834090" cy="27993"/>
        </a:xfrm>
        <a:custGeom>
          <a:avLst/>
          <a:gdLst/>
          <a:ahLst/>
          <a:cxnLst/>
          <a:rect l="0" t="0" r="0" b="0"/>
          <a:pathLst>
            <a:path>
              <a:moveTo>
                <a:pt x="0" y="13996"/>
              </a:moveTo>
              <a:lnTo>
                <a:pt x="834090" y="139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385596" y="2457680"/>
        <a:ext cx="41704" cy="41704"/>
      </dsp:txXfrm>
    </dsp:sp>
    <dsp:sp modelId="{7D9CB547-03C7-46E8-B82F-BFFA770D2259}">
      <dsp:nvSpPr>
        <dsp:cNvPr id="0" name=""/>
        <dsp:cNvSpPr/>
      </dsp:nvSpPr>
      <dsp:spPr>
        <a:xfrm>
          <a:off x="4745095" y="2298626"/>
          <a:ext cx="1693234" cy="846617"/>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t>Egen læge</a:t>
          </a:r>
        </a:p>
      </dsp:txBody>
      <dsp:txXfrm>
        <a:off x="4769892" y="2323423"/>
        <a:ext cx="1643640" cy="797023"/>
      </dsp:txXfrm>
    </dsp:sp>
    <dsp:sp modelId="{02E452A2-D913-4902-B187-1D99312D14F6}">
      <dsp:nvSpPr>
        <dsp:cNvPr id="0" name=""/>
        <dsp:cNvSpPr/>
      </dsp:nvSpPr>
      <dsp:spPr>
        <a:xfrm rot="3907178">
          <a:off x="3601536" y="2951340"/>
          <a:ext cx="1609825" cy="27993"/>
        </a:xfrm>
        <a:custGeom>
          <a:avLst/>
          <a:gdLst/>
          <a:ahLst/>
          <a:cxnLst/>
          <a:rect l="0" t="0" r="0" b="0"/>
          <a:pathLst>
            <a:path>
              <a:moveTo>
                <a:pt x="0" y="13996"/>
              </a:moveTo>
              <a:lnTo>
                <a:pt x="1609825" y="139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366203" y="2925091"/>
        <a:ext cx="80491" cy="80491"/>
      </dsp:txXfrm>
    </dsp:sp>
    <dsp:sp modelId="{E2C4CDA1-628D-40EB-B439-84208A9C384B}">
      <dsp:nvSpPr>
        <dsp:cNvPr id="0" name=""/>
        <dsp:cNvSpPr/>
      </dsp:nvSpPr>
      <dsp:spPr>
        <a:xfrm>
          <a:off x="4745095" y="3272236"/>
          <a:ext cx="1693234" cy="846617"/>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t>Andre støttetilbud </a:t>
          </a:r>
        </a:p>
      </dsp:txBody>
      <dsp:txXfrm>
        <a:off x="4769892" y="3297033"/>
        <a:ext cx="1643640" cy="797023"/>
      </dsp:txXfrm>
    </dsp:sp>
    <dsp:sp modelId="{46838B86-23AE-40AF-B9A9-654EE8E8B6C6}">
      <dsp:nvSpPr>
        <dsp:cNvPr id="0" name=""/>
        <dsp:cNvSpPr/>
      </dsp:nvSpPr>
      <dsp:spPr>
        <a:xfrm rot="3654187">
          <a:off x="1339528" y="4046652"/>
          <a:ext cx="1392783" cy="27993"/>
        </a:xfrm>
        <a:custGeom>
          <a:avLst/>
          <a:gdLst/>
          <a:ahLst/>
          <a:cxnLst/>
          <a:rect l="0" t="0" r="0" b="0"/>
          <a:pathLst>
            <a:path>
              <a:moveTo>
                <a:pt x="0" y="13996"/>
              </a:moveTo>
              <a:lnTo>
                <a:pt x="1392783" y="139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2001100" y="4025829"/>
        <a:ext cx="69639" cy="69639"/>
      </dsp:txXfrm>
    </dsp:sp>
    <dsp:sp modelId="{D766DE01-9E27-4855-841C-F8C3BA2E9969}">
      <dsp:nvSpPr>
        <dsp:cNvPr id="0" name=""/>
        <dsp:cNvSpPr/>
      </dsp:nvSpPr>
      <dsp:spPr>
        <a:xfrm>
          <a:off x="2374567" y="4245846"/>
          <a:ext cx="1693234" cy="8466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t>Specifikke</a:t>
          </a:r>
        </a:p>
      </dsp:txBody>
      <dsp:txXfrm>
        <a:off x="2399364" y="4270643"/>
        <a:ext cx="1643640" cy="797023"/>
      </dsp:txXfrm>
    </dsp:sp>
    <dsp:sp modelId="{676A09AD-732E-4A74-8470-68E2DE256303}">
      <dsp:nvSpPr>
        <dsp:cNvPr id="0" name=""/>
        <dsp:cNvSpPr/>
      </dsp:nvSpPr>
      <dsp:spPr>
        <a:xfrm>
          <a:off x="4067801" y="4655158"/>
          <a:ext cx="677293" cy="27993"/>
        </a:xfrm>
        <a:custGeom>
          <a:avLst/>
          <a:gdLst/>
          <a:ahLst/>
          <a:cxnLst/>
          <a:rect l="0" t="0" r="0" b="0"/>
          <a:pathLst>
            <a:path>
              <a:moveTo>
                <a:pt x="0" y="13996"/>
              </a:moveTo>
              <a:lnTo>
                <a:pt x="677293" y="139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p>
      </dsp:txBody>
      <dsp:txXfrm>
        <a:off x="4389516" y="4652222"/>
        <a:ext cx="33864" cy="33864"/>
      </dsp:txXfrm>
    </dsp:sp>
    <dsp:sp modelId="{18812A48-E24F-497F-AE96-E1348C9AA9B0}">
      <dsp:nvSpPr>
        <dsp:cNvPr id="0" name=""/>
        <dsp:cNvSpPr/>
      </dsp:nvSpPr>
      <dsp:spPr>
        <a:xfrm>
          <a:off x="4745095" y="4245846"/>
          <a:ext cx="1693234" cy="8466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a-DK" sz="1400" kern="1200" dirty="0"/>
            <a:t>Specialiseret f.eks. medicinsk behandling på hospitalet</a:t>
          </a:r>
        </a:p>
      </dsp:txBody>
      <dsp:txXfrm>
        <a:off x="4769892" y="4270643"/>
        <a:ext cx="1643640" cy="7970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C9A88-E0C5-4662-B490-AC9B99761E8F}">
      <dsp:nvSpPr>
        <dsp:cNvPr id="0" name=""/>
        <dsp:cNvSpPr/>
      </dsp:nvSpPr>
      <dsp:spPr>
        <a:xfrm>
          <a:off x="670625" y="537"/>
          <a:ext cx="2109605" cy="126576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a-DK" sz="2200" kern="1200" dirty="0"/>
            <a:t>Træning</a:t>
          </a:r>
        </a:p>
      </dsp:txBody>
      <dsp:txXfrm>
        <a:off x="670625" y="537"/>
        <a:ext cx="2109605" cy="1265763"/>
      </dsp:txXfrm>
    </dsp:sp>
    <dsp:sp modelId="{49BF4C64-68F9-44FF-8DF1-FBC07F1A23D9}">
      <dsp:nvSpPr>
        <dsp:cNvPr id="0" name=""/>
        <dsp:cNvSpPr/>
      </dsp:nvSpPr>
      <dsp:spPr>
        <a:xfrm>
          <a:off x="670625" y="1477261"/>
          <a:ext cx="2109605" cy="1265763"/>
        </a:xfrm>
        <a:prstGeom prst="rect">
          <a:avLst/>
        </a:prstGeom>
        <a:solidFill>
          <a:schemeClr val="accent5">
            <a:hueOff val="-882744"/>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a-DK" sz="2200" kern="1200" dirty="0" err="1"/>
            <a:t>Mindfullness</a:t>
          </a:r>
          <a:endParaRPr lang="da-DK" sz="2200" kern="1200" dirty="0"/>
        </a:p>
      </dsp:txBody>
      <dsp:txXfrm>
        <a:off x="670625" y="1477261"/>
        <a:ext cx="2109605" cy="1265763"/>
      </dsp:txXfrm>
    </dsp:sp>
    <dsp:sp modelId="{991DD4C8-26C8-41F9-99C7-D29682EFD3D2}">
      <dsp:nvSpPr>
        <dsp:cNvPr id="0" name=""/>
        <dsp:cNvSpPr/>
      </dsp:nvSpPr>
      <dsp:spPr>
        <a:xfrm>
          <a:off x="670625" y="2953984"/>
          <a:ext cx="2109605" cy="1265763"/>
        </a:xfrm>
        <a:prstGeom prst="rect">
          <a:avLst/>
        </a:prstGeom>
        <a:solidFill>
          <a:schemeClr val="accent5">
            <a:hueOff val="-1765488"/>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a-DK" sz="2200" kern="1200" dirty="0"/>
            <a:t>Kognitiv og </a:t>
          </a:r>
          <a:r>
            <a:rPr lang="da-DK" sz="2200" kern="1200" dirty="0" err="1"/>
            <a:t>meta</a:t>
          </a:r>
          <a:r>
            <a:rPr lang="da-DK" sz="2200" kern="1200" dirty="0"/>
            <a:t>-kognitiv terapi</a:t>
          </a:r>
        </a:p>
      </dsp:txBody>
      <dsp:txXfrm>
        <a:off x="670625" y="2953984"/>
        <a:ext cx="2109605" cy="1265763"/>
      </dsp:txXfrm>
    </dsp:sp>
    <dsp:sp modelId="{227DDDDC-61D6-4449-AC45-74B06E952295}">
      <dsp:nvSpPr>
        <dsp:cNvPr id="0" name=""/>
        <dsp:cNvSpPr/>
      </dsp:nvSpPr>
      <dsp:spPr>
        <a:xfrm>
          <a:off x="670625" y="4430708"/>
          <a:ext cx="2109605" cy="1265763"/>
        </a:xfrm>
        <a:prstGeom prst="rect">
          <a:avLst/>
        </a:prstGeom>
        <a:solidFill>
          <a:schemeClr val="accent5">
            <a:hueOff val="-2648232"/>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da-DK" sz="2200" kern="1200" dirty="0"/>
            <a:t>Søvnterapi</a:t>
          </a:r>
        </a:p>
      </dsp:txBody>
      <dsp:txXfrm>
        <a:off x="670625" y="4430708"/>
        <a:ext cx="2109605" cy="12657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ighter" panose="00000500000000000000" pitchFamily="50" charset="0"/>
              </a:defRPr>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ighter" panose="00000500000000000000" pitchFamily="50" charset="0"/>
              </a:defRPr>
            </a:lvl1pPr>
          </a:lstStyle>
          <a:p>
            <a:fld id="{8E3DD730-CFB4-F348-81DE-70734850EDC4}" type="datetimeFigureOut">
              <a:rPr lang="da-DK" smtClean="0"/>
              <a:pPr/>
              <a:t>16-11-2023</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Fighter" panose="00000500000000000000" pitchFamily="50" charset="0"/>
              </a:defRPr>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Fighter" panose="00000500000000000000" pitchFamily="50" charset="0"/>
              </a:defRPr>
            </a:lvl1pPr>
          </a:lstStyle>
          <a:p>
            <a:fld id="{6B7EE48D-0010-914E-B2E8-612C99007E8C}" type="slidenum">
              <a:rPr lang="da-DK" smtClean="0"/>
              <a:pPr/>
              <a:t>‹nr.›</a:t>
            </a:fld>
            <a:endParaRPr lang="da-DK" dirty="0"/>
          </a:p>
        </p:txBody>
      </p:sp>
    </p:spTree>
    <p:extLst>
      <p:ext uri="{BB962C8B-B14F-4D97-AF65-F5344CB8AC3E}">
        <p14:creationId xmlns:p14="http://schemas.microsoft.com/office/powerpoint/2010/main" val="3292340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ighter" panose="00000500000000000000" pitchFamily="50" charset="0"/>
        <a:ea typeface="+mn-ea"/>
        <a:cs typeface="+mn-cs"/>
      </a:defRPr>
    </a:lvl1pPr>
    <a:lvl2pPr marL="457200" algn="l" defTabSz="914400" rtl="0" eaLnBrk="1" latinLnBrk="0" hangingPunct="1">
      <a:defRPr sz="1200" kern="1200">
        <a:solidFill>
          <a:schemeClr val="tx1"/>
        </a:solidFill>
        <a:latin typeface="Fighter" panose="00000500000000000000" pitchFamily="50" charset="0"/>
        <a:ea typeface="+mn-ea"/>
        <a:cs typeface="+mn-cs"/>
      </a:defRPr>
    </a:lvl2pPr>
    <a:lvl3pPr marL="914400" algn="l" defTabSz="914400" rtl="0" eaLnBrk="1" latinLnBrk="0" hangingPunct="1">
      <a:defRPr sz="1200" kern="1200">
        <a:solidFill>
          <a:schemeClr val="tx1"/>
        </a:solidFill>
        <a:latin typeface="Fighter" panose="00000500000000000000" pitchFamily="50" charset="0"/>
        <a:ea typeface="+mn-ea"/>
        <a:cs typeface="+mn-cs"/>
      </a:defRPr>
    </a:lvl3pPr>
    <a:lvl4pPr marL="1371600" algn="l" defTabSz="914400" rtl="0" eaLnBrk="1" latinLnBrk="0" hangingPunct="1">
      <a:defRPr sz="1200" kern="1200">
        <a:solidFill>
          <a:schemeClr val="tx1"/>
        </a:solidFill>
        <a:latin typeface="Fighter" panose="00000500000000000000" pitchFamily="50" charset="0"/>
        <a:ea typeface="+mn-ea"/>
        <a:cs typeface="+mn-cs"/>
      </a:defRPr>
    </a:lvl4pPr>
    <a:lvl5pPr marL="1828800" algn="l" defTabSz="914400" rtl="0" eaLnBrk="1" latinLnBrk="0" hangingPunct="1">
      <a:defRPr sz="1200" kern="1200">
        <a:solidFill>
          <a:schemeClr val="tx1"/>
        </a:solidFill>
        <a:latin typeface="Fighter"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1</a:t>
            </a:fld>
            <a:endParaRPr lang="da-DK" dirty="0"/>
          </a:p>
        </p:txBody>
      </p:sp>
    </p:spTree>
    <p:extLst>
      <p:ext uri="{BB962C8B-B14F-4D97-AF65-F5344CB8AC3E}">
        <p14:creationId xmlns:p14="http://schemas.microsoft.com/office/powerpoint/2010/main" val="90056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200" b="1" dirty="0"/>
              <a:t>Typiske tegn på depression er:</a:t>
            </a:r>
          </a:p>
          <a:p>
            <a:r>
              <a:rPr lang="da-DK" sz="1200" dirty="0"/>
              <a:t>Nedtrykthed</a:t>
            </a:r>
          </a:p>
          <a:p>
            <a:r>
              <a:rPr lang="da-DK" sz="1200" dirty="0"/>
              <a:t>Nedsat lyst til livet</a:t>
            </a:r>
          </a:p>
          <a:p>
            <a:r>
              <a:rPr lang="da-DK" sz="1200" dirty="0"/>
              <a:t>Uforklarlig og vedholdende træthed</a:t>
            </a:r>
          </a:p>
          <a:p>
            <a:r>
              <a:rPr lang="da-DK" sz="1200" dirty="0"/>
              <a:t>Lav selvfølelse</a:t>
            </a:r>
          </a:p>
          <a:p>
            <a:r>
              <a:rPr lang="da-DK" sz="1200" dirty="0"/>
              <a:t>Selvbebrejdelse eller skyldfølelse</a:t>
            </a:r>
          </a:p>
          <a:p>
            <a:r>
              <a:rPr lang="da-DK" sz="1200" dirty="0"/>
              <a:t>Koncentrationsbesvær</a:t>
            </a:r>
          </a:p>
          <a:p>
            <a:r>
              <a:rPr lang="da-DK" sz="1200" dirty="0"/>
              <a:t>Søvnforstyrrelser og ændret appetit</a:t>
            </a:r>
          </a:p>
          <a:p>
            <a:pPr marL="0" indent="0">
              <a:buNone/>
            </a:pPr>
            <a:r>
              <a:rPr lang="da-DK" sz="1200" dirty="0"/>
              <a:t>Om man har en depression afhænger af, hvordan symptomerne er, hvor mange der er, og i hvor lang tid man har haft dem.</a:t>
            </a:r>
          </a:p>
          <a:p>
            <a:endParaRPr lang="da-DK" dirty="0"/>
          </a:p>
          <a:p>
            <a:br>
              <a:rPr lang="en-US" sz="1000" dirty="0"/>
            </a:br>
            <a:r>
              <a:rPr lang="en-US" sz="1000" dirty="0" err="1"/>
              <a:t>Hvorfor</a:t>
            </a:r>
            <a:r>
              <a:rPr lang="en-US" sz="1000" dirty="0"/>
              <a:t> angst + depression? </a:t>
            </a:r>
            <a:r>
              <a:rPr lang="en-US" sz="1000" dirty="0" err="1"/>
              <a:t>Følelser</a:t>
            </a:r>
            <a:r>
              <a:rPr lang="en-US" sz="1000" dirty="0"/>
              <a:t> </a:t>
            </a:r>
            <a:r>
              <a:rPr lang="en-US" sz="1000" dirty="0" err="1"/>
              <a:t>har</a:t>
            </a:r>
            <a:r>
              <a:rPr lang="en-US" sz="1000" dirty="0"/>
              <a:t> en function men </a:t>
            </a:r>
            <a:r>
              <a:rPr lang="en-US" sz="1000" dirty="0" err="1"/>
              <a:t>kan</a:t>
            </a:r>
            <a:r>
              <a:rPr lang="en-US" sz="1000" dirty="0"/>
              <a:t> </a:t>
            </a:r>
            <a:r>
              <a:rPr lang="en-US" sz="1000" dirty="0" err="1"/>
              <a:t>være</a:t>
            </a:r>
            <a:r>
              <a:rPr lang="en-US" sz="1000" dirty="0"/>
              <a:t> </a:t>
            </a:r>
            <a:r>
              <a:rPr lang="en-US" sz="1000" dirty="0" err="1"/>
              <a:t>skadelig</a:t>
            </a:r>
            <a:r>
              <a:rPr lang="en-US" sz="1000" dirty="0"/>
              <a:t> </a:t>
            </a:r>
            <a:r>
              <a:rPr lang="en-US" sz="1000" dirty="0" err="1"/>
              <a:t>hvis</a:t>
            </a:r>
            <a:r>
              <a:rPr lang="en-US" sz="1000" dirty="0"/>
              <a:t> de </a:t>
            </a:r>
            <a:r>
              <a:rPr lang="en-US" sz="1000" dirty="0" err="1"/>
              <a:t>nedsætter</a:t>
            </a:r>
            <a:r>
              <a:rPr lang="en-US" sz="1000" dirty="0"/>
              <a:t> function</a:t>
            </a:r>
            <a:br>
              <a:rPr lang="en-US" sz="1000" dirty="0"/>
            </a:br>
            <a:r>
              <a:rPr lang="en-US" sz="1000" dirty="0" err="1"/>
              <a:t>Nogle</a:t>
            </a:r>
            <a:r>
              <a:rPr lang="en-US" sz="1000" dirty="0"/>
              <a:t> </a:t>
            </a:r>
            <a:r>
              <a:rPr lang="en-US" sz="1000" dirty="0" err="1"/>
              <a:t>har</a:t>
            </a:r>
            <a:r>
              <a:rPr lang="en-US" sz="1000" dirty="0"/>
              <a:t> bade negative og positive </a:t>
            </a:r>
            <a:r>
              <a:rPr lang="en-US" sz="1000" dirty="0" err="1"/>
              <a:t>reaktioner</a:t>
            </a:r>
            <a:br>
              <a:rPr lang="en-US" sz="1000" dirty="0"/>
            </a:br>
            <a:r>
              <a:rPr lang="en-US" sz="1000" dirty="0" err="1"/>
              <a:t>Hvad</a:t>
            </a:r>
            <a:r>
              <a:rPr lang="en-US" sz="1000" dirty="0"/>
              <a:t> </a:t>
            </a:r>
            <a:r>
              <a:rPr lang="en-US" sz="1000" dirty="0" err="1"/>
              <a:t>kan</a:t>
            </a:r>
            <a:r>
              <a:rPr lang="en-US" sz="1000" dirty="0"/>
              <a:t> man </a:t>
            </a:r>
            <a:r>
              <a:rPr lang="en-US" sz="1000" dirty="0" err="1"/>
              <a:t>gøre</a:t>
            </a:r>
            <a:r>
              <a:rPr lang="en-US" sz="1000" dirty="0"/>
              <a:t>? </a:t>
            </a:r>
            <a:r>
              <a:rPr lang="en-US" sz="1000" dirty="0" err="1"/>
              <a:t>Psykologisk</a:t>
            </a:r>
            <a:r>
              <a:rPr lang="en-US" sz="1000" dirty="0"/>
              <a:t> </a:t>
            </a:r>
            <a:r>
              <a:rPr lang="en-US" sz="1000" dirty="0" err="1"/>
              <a:t>behandling</a:t>
            </a:r>
            <a:r>
              <a:rPr lang="en-US" sz="1000" dirty="0"/>
              <a:t>, CBT</a:t>
            </a:r>
            <a:br>
              <a:rPr lang="en-US" sz="1000" dirty="0"/>
            </a:br>
            <a:br>
              <a:rPr lang="en-US" sz="1000" dirty="0"/>
            </a:br>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14</a:t>
            </a:fld>
            <a:endParaRPr lang="da-DK" dirty="0"/>
          </a:p>
        </p:txBody>
      </p:sp>
    </p:spTree>
    <p:extLst>
      <p:ext uri="{BB962C8B-B14F-4D97-AF65-F5344CB8AC3E}">
        <p14:creationId xmlns:p14="http://schemas.microsoft.com/office/powerpoint/2010/main" val="2380890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Nogle patienter med lungekræft oplever sig </a:t>
            </a:r>
            <a:r>
              <a:rPr lang="da-DK" dirty="0" err="1"/>
              <a:t>stimatiseret</a:t>
            </a:r>
            <a:r>
              <a:rPr lang="da-DK" dirty="0"/>
              <a:t> – at folk ser på dem som om det er deres egen skyld at de er blevet syge. Men der er jo ingen der vælger at få lungekræft. </a:t>
            </a:r>
          </a:p>
        </p:txBody>
      </p:sp>
      <p:sp>
        <p:nvSpPr>
          <p:cNvPr id="4" name="Pladsholder til slidenummer 3"/>
          <p:cNvSpPr>
            <a:spLocks noGrp="1"/>
          </p:cNvSpPr>
          <p:nvPr>
            <p:ph type="sldNum" sz="quarter" idx="5"/>
          </p:nvPr>
        </p:nvSpPr>
        <p:spPr/>
        <p:txBody>
          <a:bodyPr/>
          <a:lstStyle/>
          <a:p>
            <a:fld id="{6B7EE48D-0010-914E-B2E8-612C99007E8C}" type="slidenum">
              <a:rPr lang="da-DK" smtClean="0"/>
              <a:pPr/>
              <a:t>15</a:t>
            </a:fld>
            <a:endParaRPr lang="da-DK" dirty="0"/>
          </a:p>
        </p:txBody>
      </p:sp>
    </p:spTree>
    <p:extLst>
      <p:ext uri="{BB962C8B-B14F-4D97-AF65-F5344CB8AC3E}">
        <p14:creationId xmlns:p14="http://schemas.microsoft.com/office/powerpoint/2010/main" val="3314613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dirty="0" err="1"/>
              <a:t>Symptomer</a:t>
            </a:r>
            <a:r>
              <a:rPr lang="en-US" sz="1200" dirty="0"/>
              <a:t> er </a:t>
            </a:r>
            <a:r>
              <a:rPr lang="en-US" sz="1200" dirty="0" err="1"/>
              <a:t>korreleret</a:t>
            </a:r>
            <a:br>
              <a:rPr lang="en-US" sz="1200" dirty="0"/>
            </a:br>
            <a:r>
              <a:rPr lang="en-US" sz="1200" dirty="0"/>
              <a:t>Inflammation -&gt; </a:t>
            </a:r>
            <a:r>
              <a:rPr lang="en-US" sz="1200" dirty="0" err="1"/>
              <a:t>smerter</a:t>
            </a:r>
            <a:r>
              <a:rPr lang="en-US" sz="1200" dirty="0"/>
              <a:t> -&gt; </a:t>
            </a:r>
            <a:r>
              <a:rPr lang="en-US" sz="1200" dirty="0" err="1"/>
              <a:t>søvn</a:t>
            </a:r>
            <a:r>
              <a:rPr lang="en-US" sz="1200" dirty="0"/>
              <a:t> -&gt; inflammation -&gt; </a:t>
            </a:r>
            <a:r>
              <a:rPr lang="en-US" sz="1200" dirty="0" err="1"/>
              <a:t>kognitiv</a:t>
            </a:r>
            <a:r>
              <a:rPr lang="en-US" sz="1200" dirty="0"/>
              <a:t>, depression</a:t>
            </a:r>
            <a:br>
              <a:rPr lang="en-US" sz="1200" dirty="0"/>
            </a:br>
            <a:r>
              <a:rPr lang="en-US" sz="1200" dirty="0" err="1"/>
              <a:t>Sammenhænge</a:t>
            </a:r>
            <a:r>
              <a:rPr lang="en-US" sz="1200" dirty="0"/>
              <a:t> </a:t>
            </a:r>
            <a:r>
              <a:rPr lang="en-US" sz="1200" dirty="0" err="1"/>
              <a:t>går</a:t>
            </a:r>
            <a:r>
              <a:rPr lang="en-US" sz="1200" dirty="0"/>
              <a:t> </a:t>
            </a:r>
            <a:r>
              <a:rPr lang="en-US" sz="1200" dirty="0" err="1"/>
              <a:t>begge</a:t>
            </a:r>
            <a:r>
              <a:rPr lang="en-US" sz="1200" dirty="0"/>
              <a:t> </a:t>
            </a:r>
            <a:r>
              <a:rPr lang="en-US" sz="1200" dirty="0" err="1"/>
              <a:t>veje</a:t>
            </a:r>
            <a:r>
              <a:rPr lang="en-US" sz="1200" dirty="0"/>
              <a:t> /</a:t>
            </a:r>
            <a:r>
              <a:rPr lang="en-US" sz="1200" dirty="0" err="1"/>
              <a:t>hønen</a:t>
            </a:r>
            <a:r>
              <a:rPr lang="en-US" sz="1200" dirty="0"/>
              <a:t> </a:t>
            </a:r>
            <a:r>
              <a:rPr lang="en-US" sz="1200" dirty="0" err="1"/>
              <a:t>eller</a:t>
            </a:r>
            <a:r>
              <a:rPr lang="en-US" sz="1200" dirty="0"/>
              <a:t> </a:t>
            </a:r>
            <a:r>
              <a:rPr lang="en-US" sz="1200" dirty="0" err="1"/>
              <a:t>æget</a:t>
            </a:r>
            <a:r>
              <a:rPr lang="en-US" sz="1200" dirty="0"/>
              <a:t>?</a:t>
            </a:r>
            <a:br>
              <a:rPr lang="en-US" sz="1200" dirty="0"/>
            </a:br>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16</a:t>
            </a:fld>
            <a:endParaRPr lang="da-DK" dirty="0"/>
          </a:p>
        </p:txBody>
      </p:sp>
    </p:spTree>
    <p:extLst>
      <p:ext uri="{BB962C8B-B14F-4D97-AF65-F5344CB8AC3E}">
        <p14:creationId xmlns:p14="http://schemas.microsoft.com/office/powerpoint/2010/main" val="1526567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dirty="0"/>
              <a:t>social isolation</a:t>
            </a:r>
            <a:br>
              <a:rPr lang="en-US" sz="1200" dirty="0"/>
            </a:br>
            <a:r>
              <a:rPr lang="en-US" sz="1200" dirty="0" err="1"/>
              <a:t>rolle</a:t>
            </a:r>
            <a:br>
              <a:rPr lang="en-US" sz="1200" dirty="0"/>
            </a:br>
            <a:r>
              <a:rPr lang="en-US" sz="1200" dirty="0" err="1"/>
              <a:t>funktion</a:t>
            </a:r>
            <a:br>
              <a:rPr lang="en-US" sz="1200" dirty="0"/>
            </a:br>
            <a:r>
              <a:rPr lang="en-US" sz="1200" dirty="0" err="1"/>
              <a:t>mening</a:t>
            </a:r>
            <a:r>
              <a:rPr lang="en-US" sz="1200" dirty="0"/>
              <a:t> med </a:t>
            </a:r>
            <a:r>
              <a:rPr lang="en-US" sz="1200" dirty="0" err="1"/>
              <a:t>livet</a:t>
            </a:r>
            <a:br>
              <a:rPr lang="en-US" sz="1200" dirty="0"/>
            </a:br>
            <a:r>
              <a:rPr lang="en-US" sz="1200" dirty="0" err="1"/>
              <a:t>arbejde</a:t>
            </a:r>
            <a:r>
              <a:rPr lang="en-US" sz="1200" dirty="0"/>
              <a:t> og </a:t>
            </a:r>
            <a:r>
              <a:rPr lang="en-US" sz="1200" dirty="0" err="1"/>
              <a:t>økonomi</a:t>
            </a:r>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20</a:t>
            </a:fld>
            <a:endParaRPr lang="da-DK" dirty="0"/>
          </a:p>
        </p:txBody>
      </p:sp>
    </p:spTree>
    <p:extLst>
      <p:ext uri="{BB962C8B-B14F-4D97-AF65-F5344CB8AC3E}">
        <p14:creationId xmlns:p14="http://schemas.microsoft.com/office/powerpoint/2010/main" val="346064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dirty="0"/>
              <a:t>Livet </a:t>
            </a:r>
            <a:r>
              <a:rPr lang="en-US" sz="1200" dirty="0" err="1"/>
              <a:t>efter</a:t>
            </a:r>
            <a:r>
              <a:rPr lang="en-US" sz="1200" dirty="0"/>
              <a:t> </a:t>
            </a:r>
            <a:r>
              <a:rPr lang="en-US" sz="1200" dirty="0" err="1"/>
              <a:t>kræft</a:t>
            </a:r>
            <a:r>
              <a:rPr lang="en-US" sz="1200" dirty="0"/>
              <a:t> </a:t>
            </a:r>
            <a:r>
              <a:rPr lang="en-US" sz="1200" dirty="0" err="1"/>
              <a:t>af</a:t>
            </a:r>
            <a:r>
              <a:rPr lang="en-US" sz="1200" dirty="0"/>
              <a:t> Bobby</a:t>
            </a:r>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23</a:t>
            </a:fld>
            <a:endParaRPr lang="da-DK" dirty="0"/>
          </a:p>
        </p:txBody>
      </p:sp>
    </p:spTree>
    <p:extLst>
      <p:ext uri="{BB962C8B-B14F-4D97-AF65-F5344CB8AC3E}">
        <p14:creationId xmlns:p14="http://schemas.microsoft.com/office/powerpoint/2010/main" val="329018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200" b="1" dirty="0"/>
              <a:t>Efter kræftbehandlingen oplever mange at være lettet, men ofte kan man også føle sig usikker og bekymret om f.eks.</a:t>
            </a:r>
          </a:p>
          <a:p>
            <a:r>
              <a:rPr lang="da-DK" sz="1200" i="1" dirty="0"/>
              <a:t>Hvad hvis sygdommen kommer igen?</a:t>
            </a:r>
          </a:p>
          <a:p>
            <a:r>
              <a:rPr lang="da-DK" sz="1200" i="1" dirty="0"/>
              <a:t>Hvorfor føler jeg mig ikke glad, når jeg burde være det?</a:t>
            </a:r>
          </a:p>
          <a:p>
            <a:r>
              <a:rPr lang="da-DK" sz="1200" i="1" dirty="0"/>
              <a:t>Hvordan lærer jeg at stole på min krop igen?</a:t>
            </a:r>
          </a:p>
          <a:p>
            <a:r>
              <a:rPr lang="da-DK" sz="1200" i="1" dirty="0"/>
              <a:t>Hvad er vigtigt for mig i mit liv, hvordan vil jeg nu bruge min tid?</a:t>
            </a:r>
          </a:p>
          <a:p>
            <a:r>
              <a:rPr lang="da-DK" sz="1200" i="1" dirty="0"/>
              <a:t>Kan jeg arbejde igen?</a:t>
            </a:r>
          </a:p>
          <a:p>
            <a:r>
              <a:rPr lang="da-DK" sz="1200" i="1" dirty="0"/>
              <a:t>Bliver jeg nogensinde den samme igen?</a:t>
            </a:r>
            <a:endParaRPr lang="da-DK" sz="1200" b="1" dirty="0"/>
          </a:p>
          <a:p>
            <a:pPr marL="0" indent="0">
              <a:buNone/>
            </a:pPr>
            <a:endParaRPr lang="da-DK" sz="1200" b="1" dirty="0"/>
          </a:p>
          <a:p>
            <a:pPr marL="0" indent="0">
              <a:buNone/>
            </a:pPr>
            <a:r>
              <a:rPr lang="da-DK" sz="1200" b="1" dirty="0"/>
              <a:t>Mange oplever en periode med svære tanker og følelser men kommer sig igen. </a:t>
            </a:r>
          </a:p>
          <a:p>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26</a:t>
            </a:fld>
            <a:endParaRPr lang="da-DK" dirty="0"/>
          </a:p>
        </p:txBody>
      </p:sp>
    </p:spTree>
    <p:extLst>
      <p:ext uri="{BB962C8B-B14F-4D97-AF65-F5344CB8AC3E}">
        <p14:creationId xmlns:p14="http://schemas.microsoft.com/office/powerpoint/2010/main" val="40278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b="1" dirty="0"/>
              <a:t>Negative følelser er helt normale og er ikke kun skadelige. De kan være udtryk for konkrete behov. </a:t>
            </a:r>
          </a:p>
          <a:p>
            <a:r>
              <a:rPr lang="da-DK" sz="1200" b="1" dirty="0"/>
              <a:t>Vær opmærksom på følelser du oplever.</a:t>
            </a:r>
          </a:p>
          <a:p>
            <a:r>
              <a:rPr lang="da-DK" sz="1200" b="1" dirty="0"/>
              <a:t>Accepter at nogle følelser har en vigtig funktion.</a:t>
            </a:r>
          </a:p>
          <a:p>
            <a:r>
              <a:rPr lang="da-DK" sz="1200" b="1" dirty="0"/>
              <a:t>Udvælg hvilke følelser der fylder mest og forstå hvilke situationer de er forbundet med.</a:t>
            </a:r>
          </a:p>
          <a:p>
            <a:r>
              <a:rPr lang="da-DK" sz="1200" b="1" dirty="0"/>
              <a:t>Find den bedste måde at ”regulere” evt. uønskede følelser på.</a:t>
            </a:r>
          </a:p>
          <a:p>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27</a:t>
            </a:fld>
            <a:endParaRPr lang="da-DK" dirty="0"/>
          </a:p>
        </p:txBody>
      </p:sp>
    </p:spTree>
    <p:extLst>
      <p:ext uri="{BB962C8B-B14F-4D97-AF65-F5344CB8AC3E}">
        <p14:creationId xmlns:p14="http://schemas.microsoft.com/office/powerpoint/2010/main" val="1201665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2075" y="746125"/>
            <a:ext cx="6623050" cy="3725863"/>
          </a:xfrm>
        </p:spPr>
      </p:sp>
      <p:sp>
        <p:nvSpPr>
          <p:cNvPr id="3" name="Pladsholder til noter 2"/>
          <p:cNvSpPr>
            <a:spLocks noGrp="1"/>
          </p:cNvSpPr>
          <p:nvPr>
            <p:ph type="body" idx="1"/>
          </p:nvPr>
        </p:nvSpPr>
        <p:spPr/>
        <p:txBody>
          <a:bodyPr/>
          <a:lstStyle/>
          <a:p>
            <a:r>
              <a:rPr lang="da-DK" b="0" i="0" dirty="0">
                <a:solidFill>
                  <a:srgbClr val="333333"/>
                </a:solidFill>
                <a:effectLst/>
                <a:latin typeface="Arial" panose="020B0604020202020204" pitchFamily="34" charset="0"/>
              </a:rPr>
              <a:t>Nogle patienter med en kræftsygdom reagerer ved at få en mere positiv indstilling til livet og hverdagen. F.eks. ved at have fokus på, at hver dag skal nydes, og at livet er for kort til at hænge sig i bagateller og bruge tid på negative tanker.</a:t>
            </a:r>
            <a:endParaRPr lang="da-DK" dirty="0"/>
          </a:p>
        </p:txBody>
      </p:sp>
      <p:sp>
        <p:nvSpPr>
          <p:cNvPr id="4" name="Pladsholder til diasnummer 3"/>
          <p:cNvSpPr>
            <a:spLocks noGrp="1"/>
          </p:cNvSpPr>
          <p:nvPr>
            <p:ph type="sldNum" sz="quarter" idx="10"/>
          </p:nvPr>
        </p:nvSpPr>
        <p:spPr/>
        <p:txBody>
          <a:bodyPr/>
          <a:lstStyle/>
          <a:p>
            <a:fld id="{2336C548-B58F-4577-956A-A567C7589401}" type="slidenum">
              <a:rPr lang="da-DK" smtClean="0"/>
              <a:pPr/>
              <a:t>29</a:t>
            </a:fld>
            <a:endParaRPr lang="da-DK" dirty="0"/>
          </a:p>
        </p:txBody>
      </p:sp>
    </p:spTree>
    <p:extLst>
      <p:ext uri="{BB962C8B-B14F-4D97-AF65-F5344CB8AC3E}">
        <p14:creationId xmlns:p14="http://schemas.microsoft.com/office/powerpoint/2010/main" val="1247378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2075" y="746125"/>
            <a:ext cx="6623050" cy="3725863"/>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336C548-B58F-4577-956A-A567C7589401}" type="slidenum">
              <a:rPr lang="da-DK" smtClean="0"/>
              <a:pPr/>
              <a:t>30</a:t>
            </a:fld>
            <a:endParaRPr lang="da-DK" dirty="0"/>
          </a:p>
        </p:txBody>
      </p:sp>
    </p:spTree>
    <p:extLst>
      <p:ext uri="{BB962C8B-B14F-4D97-AF65-F5344CB8AC3E}">
        <p14:creationId xmlns:p14="http://schemas.microsoft.com/office/powerpoint/2010/main" val="761047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2075" y="746125"/>
            <a:ext cx="6623050" cy="3725863"/>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336C548-B58F-4577-956A-A567C7589401}" type="slidenum">
              <a:rPr lang="da-DK" smtClean="0"/>
              <a:pPr/>
              <a:t>31</a:t>
            </a:fld>
            <a:endParaRPr lang="da-DK" dirty="0"/>
          </a:p>
        </p:txBody>
      </p:sp>
    </p:spTree>
    <p:extLst>
      <p:ext uri="{BB962C8B-B14F-4D97-AF65-F5344CB8AC3E}">
        <p14:creationId xmlns:p14="http://schemas.microsoft.com/office/powerpoint/2010/main" val="1834302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2075" y="746125"/>
            <a:ext cx="6623050" cy="3725863"/>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336C548-B58F-4577-956A-A567C7589401}" type="slidenum">
              <a:rPr lang="da-DK" smtClean="0"/>
              <a:pPr/>
              <a:t>3</a:t>
            </a:fld>
            <a:endParaRPr lang="da-DK" dirty="0"/>
          </a:p>
        </p:txBody>
      </p:sp>
    </p:spTree>
    <p:extLst>
      <p:ext uri="{BB962C8B-B14F-4D97-AF65-F5344CB8AC3E}">
        <p14:creationId xmlns:p14="http://schemas.microsoft.com/office/powerpoint/2010/main" val="856419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7</a:t>
            </a:fld>
            <a:endParaRPr lang="da-DK" dirty="0"/>
          </a:p>
        </p:txBody>
      </p:sp>
    </p:spTree>
    <p:extLst>
      <p:ext uri="{BB962C8B-B14F-4D97-AF65-F5344CB8AC3E}">
        <p14:creationId xmlns:p14="http://schemas.microsoft.com/office/powerpoint/2010/main" val="4004485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8</a:t>
            </a:fld>
            <a:endParaRPr lang="da-DK" dirty="0"/>
          </a:p>
        </p:txBody>
      </p:sp>
    </p:spTree>
    <p:extLst>
      <p:ext uri="{BB962C8B-B14F-4D97-AF65-F5344CB8AC3E}">
        <p14:creationId xmlns:p14="http://schemas.microsoft.com/office/powerpoint/2010/main" val="1973666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dirty="0"/>
              <a:t>Skyldes f.eks. kræftvæv eller væske  i lunger eller hjerte, eller  lungebetændelse</a:t>
            </a:r>
          </a:p>
          <a:p>
            <a:pPr marL="0" indent="0">
              <a:buNone/>
            </a:pPr>
            <a:r>
              <a:rPr lang="da-DK" dirty="0"/>
              <a:t>Hvad kan man gøre? </a:t>
            </a:r>
          </a:p>
          <a:p>
            <a:pPr lvl="1"/>
            <a:r>
              <a:rPr lang="da-DK" sz="1600" dirty="0"/>
              <a:t>Frisk luft </a:t>
            </a:r>
          </a:p>
          <a:p>
            <a:pPr lvl="1"/>
            <a:r>
              <a:rPr lang="da-DK" sz="1600" dirty="0"/>
              <a:t>Øvelser til at bevare roen</a:t>
            </a:r>
          </a:p>
          <a:p>
            <a:pPr lvl="1"/>
            <a:r>
              <a:rPr lang="da-DK" sz="1600" dirty="0"/>
              <a:t>ilt</a:t>
            </a:r>
          </a:p>
          <a:p>
            <a:pPr lvl="1"/>
            <a:r>
              <a:rPr lang="da-DK" sz="1600" dirty="0"/>
              <a:t>Morfin og medicin der beroliger</a:t>
            </a:r>
          </a:p>
          <a:p>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9</a:t>
            </a:fld>
            <a:endParaRPr lang="da-DK" dirty="0"/>
          </a:p>
        </p:txBody>
      </p:sp>
    </p:spTree>
    <p:extLst>
      <p:ext uri="{BB962C8B-B14F-4D97-AF65-F5344CB8AC3E}">
        <p14:creationId xmlns:p14="http://schemas.microsoft.com/office/powerpoint/2010/main" val="283179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dirty="0" err="1"/>
              <a:t>Smerter</a:t>
            </a:r>
            <a:r>
              <a:rPr lang="en-US" sz="1200" dirty="0"/>
              <a:t> er </a:t>
            </a:r>
            <a:r>
              <a:rPr lang="en-US" sz="1200" dirty="0" err="1"/>
              <a:t>flerdimensionel</a:t>
            </a:r>
            <a:r>
              <a:rPr lang="en-US" sz="1200" dirty="0"/>
              <a:t>: </a:t>
            </a:r>
            <a:r>
              <a:rPr lang="en-US" sz="1200" dirty="0" err="1"/>
              <a:t>sanser</a:t>
            </a:r>
            <a:r>
              <a:rPr lang="en-US" sz="1200" dirty="0"/>
              <a:t> og </a:t>
            </a:r>
            <a:r>
              <a:rPr lang="en-US" sz="1200" dirty="0" err="1"/>
              <a:t>følelser</a:t>
            </a:r>
            <a:r>
              <a:rPr lang="en-US" sz="1200" dirty="0"/>
              <a:t>, cognition. </a:t>
            </a:r>
            <a:r>
              <a:rPr lang="en-US" sz="1200" dirty="0" err="1"/>
              <a:t>Katastrofetænkning</a:t>
            </a:r>
            <a:r>
              <a:rPr lang="en-US" sz="1200" dirty="0"/>
              <a:t> </a:t>
            </a:r>
            <a:r>
              <a:rPr lang="en-US" sz="1200" dirty="0" err="1"/>
              <a:t>øger</a:t>
            </a:r>
            <a:r>
              <a:rPr lang="en-US" sz="1200" dirty="0"/>
              <a:t> </a:t>
            </a:r>
            <a:r>
              <a:rPr lang="en-US" sz="1200" dirty="0" err="1"/>
              <a:t>smerter</a:t>
            </a:r>
            <a:r>
              <a:rPr lang="en-US" sz="1200" dirty="0"/>
              <a:t> (det </a:t>
            </a:r>
            <a:r>
              <a:rPr lang="en-US" sz="1200" dirty="0" err="1"/>
              <a:t>bliver</a:t>
            </a:r>
            <a:r>
              <a:rPr lang="en-US" sz="1200" dirty="0"/>
              <a:t> </a:t>
            </a:r>
            <a:r>
              <a:rPr lang="en-US" sz="1200" dirty="0" err="1"/>
              <a:t>aldrig</a:t>
            </a:r>
            <a:r>
              <a:rPr lang="en-US" sz="1200" dirty="0"/>
              <a:t> </a:t>
            </a:r>
            <a:r>
              <a:rPr lang="en-US" sz="1200" dirty="0" err="1"/>
              <a:t>bedre</a:t>
            </a:r>
            <a:r>
              <a:rPr lang="en-US" sz="1200" dirty="0"/>
              <a:t>)</a:t>
            </a:r>
            <a:br>
              <a:rPr lang="en-US" sz="1200" dirty="0"/>
            </a:br>
            <a:r>
              <a:rPr lang="en-US" sz="1200" dirty="0" err="1"/>
              <a:t>Hvad</a:t>
            </a:r>
            <a:r>
              <a:rPr lang="en-US" sz="1200" dirty="0"/>
              <a:t> </a:t>
            </a:r>
            <a:r>
              <a:rPr lang="en-US" sz="1200" dirty="0" err="1"/>
              <a:t>kan</a:t>
            </a:r>
            <a:r>
              <a:rPr lang="en-US" sz="1200" dirty="0"/>
              <a:t> man </a:t>
            </a:r>
            <a:r>
              <a:rPr lang="en-US" sz="1200" dirty="0" err="1"/>
              <a:t>gøre</a:t>
            </a:r>
            <a:r>
              <a:rPr lang="en-US" sz="1200" dirty="0"/>
              <a:t>? Medicin, </a:t>
            </a:r>
            <a:r>
              <a:rPr lang="en-US" sz="1200" dirty="0" err="1"/>
              <a:t>patientundervisning</a:t>
            </a:r>
            <a:r>
              <a:rPr lang="en-US" sz="1200" dirty="0"/>
              <a:t>, CBT, </a:t>
            </a:r>
            <a:r>
              <a:rPr lang="en-US" sz="1200" dirty="0" err="1"/>
              <a:t>midfullness</a:t>
            </a:r>
            <a:r>
              <a:rPr lang="en-US" sz="1200" dirty="0"/>
              <a:t> </a:t>
            </a:r>
            <a:r>
              <a:rPr lang="en-US" sz="1200" dirty="0" err="1"/>
              <a:t>terapi</a:t>
            </a:r>
            <a:r>
              <a:rPr lang="en-US" sz="1200" dirty="0"/>
              <a:t>, </a:t>
            </a:r>
            <a:r>
              <a:rPr lang="en-US" sz="1200" dirty="0" err="1"/>
              <a:t>specifikke</a:t>
            </a:r>
            <a:r>
              <a:rPr lang="en-US" sz="1200" dirty="0"/>
              <a:t> (</a:t>
            </a:r>
            <a:r>
              <a:rPr lang="en-US" sz="1200" dirty="0" err="1"/>
              <a:t>lymfødem</a:t>
            </a:r>
            <a:r>
              <a:rPr lang="en-US" sz="1200" dirty="0"/>
              <a:t> </a:t>
            </a:r>
            <a:r>
              <a:rPr lang="en-US" sz="1200" dirty="0" err="1"/>
              <a:t>etc</a:t>
            </a:r>
            <a:r>
              <a:rPr lang="en-US" sz="1200" dirty="0"/>
              <a:t>)</a:t>
            </a:r>
            <a:br>
              <a:rPr lang="en-US" sz="1200" dirty="0"/>
            </a:br>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10</a:t>
            </a:fld>
            <a:endParaRPr lang="da-DK" dirty="0"/>
          </a:p>
        </p:txBody>
      </p:sp>
    </p:spTree>
    <p:extLst>
      <p:ext uri="{BB962C8B-B14F-4D97-AF65-F5344CB8AC3E}">
        <p14:creationId xmlns:p14="http://schemas.microsoft.com/office/powerpoint/2010/main" val="475337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200" b="1" dirty="0"/>
              <a:t>Symptomer på føleforstyrrelser eller nerveskader </a:t>
            </a:r>
          </a:p>
          <a:p>
            <a:pPr marL="0" indent="0">
              <a:buNone/>
            </a:pPr>
            <a:r>
              <a:rPr lang="da-DK" sz="1200" b="1" dirty="0"/>
              <a:t>Lette symptomer, typisk tidligt i behandlingen:</a:t>
            </a:r>
          </a:p>
          <a:p>
            <a:r>
              <a:rPr lang="da-DK" sz="1200" dirty="0"/>
              <a:t>Snurrende, prikkende eller brændende fornemmelser</a:t>
            </a:r>
          </a:p>
          <a:p>
            <a:r>
              <a:rPr lang="da-DK" sz="1200" dirty="0"/>
              <a:t>Følelsesløshed, følelse af at gå på vat</a:t>
            </a:r>
          </a:p>
          <a:p>
            <a:r>
              <a:rPr lang="da-DK" sz="1200" dirty="0"/>
              <a:t>Smerte ved let berøring</a:t>
            </a:r>
          </a:p>
          <a:p>
            <a:r>
              <a:rPr lang="da-DK" sz="1200" dirty="0"/>
              <a:t>Forstoppelse </a:t>
            </a:r>
          </a:p>
          <a:p>
            <a:pPr marL="0" indent="0">
              <a:buNone/>
            </a:pPr>
            <a:r>
              <a:rPr lang="da-DK" sz="1200" b="1" dirty="0"/>
              <a:t>Svære symptomer, typisk sent i behandling:</a:t>
            </a:r>
          </a:p>
          <a:p>
            <a:r>
              <a:rPr lang="da-DK" sz="1200" dirty="0"/>
              <a:t>Besvær med f.eks. at lukke små knapper, eller skrive</a:t>
            </a:r>
          </a:p>
          <a:p>
            <a:r>
              <a:rPr lang="da-DK" sz="1200" dirty="0"/>
              <a:t>Muskelsvaghed og balanceproblemer, </a:t>
            </a:r>
          </a:p>
          <a:p>
            <a:r>
              <a:rPr lang="da-DK" sz="1200" dirty="0"/>
              <a:t>Drop-fod, dvs. lammelse af fodens løft </a:t>
            </a:r>
          </a:p>
          <a:p>
            <a:pPr marL="0" indent="0">
              <a:buNone/>
            </a:pPr>
            <a:r>
              <a:rPr lang="da-DK" sz="1200" b="1" dirty="0"/>
              <a:t>Hvilke dele af kroppen bliver ramt?</a:t>
            </a:r>
          </a:p>
          <a:p>
            <a:r>
              <a:rPr lang="da-DK" sz="1200" dirty="0"/>
              <a:t>Fingre og tæer, underben og underarm</a:t>
            </a:r>
          </a:p>
          <a:p>
            <a:r>
              <a:rPr lang="da-DK" sz="1200" dirty="0"/>
              <a:t>Ansigt og munden </a:t>
            </a:r>
          </a:p>
          <a:p>
            <a:r>
              <a:rPr lang="da-DK" sz="1200" dirty="0"/>
              <a:t>Strubehoved og stemmelæber, tarmen</a:t>
            </a:r>
          </a:p>
          <a:p>
            <a:pPr marL="0" indent="0">
              <a:buNone/>
            </a:pPr>
            <a:r>
              <a:rPr lang="da-DK" sz="1200" b="1" dirty="0"/>
              <a:t>Føleforstyrrelser forsvinder ofte efter endt behandling</a:t>
            </a:r>
          </a:p>
          <a:p>
            <a:endParaRPr lang="da-DK" sz="1050"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11</a:t>
            </a:fld>
            <a:endParaRPr lang="da-DK" dirty="0"/>
          </a:p>
        </p:txBody>
      </p:sp>
    </p:spTree>
    <p:extLst>
      <p:ext uri="{BB962C8B-B14F-4D97-AF65-F5344CB8AC3E}">
        <p14:creationId xmlns:p14="http://schemas.microsoft.com/office/powerpoint/2010/main" val="3109636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200" dirty="0"/>
              <a:t>Kræftrelateret træthed – </a:t>
            </a:r>
            <a:r>
              <a:rPr lang="da-DK" sz="1200" dirty="0" err="1"/>
              <a:t>Fagtigue</a:t>
            </a:r>
            <a:r>
              <a:rPr lang="da-DK" sz="1200" dirty="0"/>
              <a:t> er både fysisk, emotionel, kognitiv </a:t>
            </a:r>
          </a:p>
          <a:p>
            <a:pPr marL="0" indent="0">
              <a:buNone/>
            </a:pPr>
            <a:r>
              <a:rPr lang="da-DK" sz="1200" dirty="0"/>
              <a:t>Trætheden  er uforholdsmæssig stor i forhold til hvor meget man anstrenger sig. Det hjælper ikke at hvile sig. </a:t>
            </a:r>
          </a:p>
          <a:p>
            <a:r>
              <a:rPr lang="da-DK" dirty="0"/>
              <a:t>Op til 90% </a:t>
            </a:r>
          </a:p>
          <a:p>
            <a:r>
              <a:rPr lang="en-US" sz="1200" dirty="0" err="1"/>
              <a:t>Risikofaktorer</a:t>
            </a:r>
            <a:r>
              <a:rPr lang="en-US" sz="1200" dirty="0"/>
              <a:t> er angst og depression</a:t>
            </a:r>
            <a:br>
              <a:rPr lang="en-US" sz="1200" dirty="0"/>
            </a:br>
            <a:endParaRPr lang="da-DK" dirty="0"/>
          </a:p>
          <a:p>
            <a:endParaRPr lang="da-DK" dirty="0"/>
          </a:p>
          <a:p>
            <a:pPr marL="0" indent="0">
              <a:buNone/>
            </a:pPr>
            <a:r>
              <a:rPr lang="da-DK" sz="1200" b="1" dirty="0"/>
              <a:t>Hvad kan jeg få af støtte og behandling? </a:t>
            </a:r>
          </a:p>
          <a:p>
            <a:pPr marL="0" indent="0">
              <a:buNone/>
            </a:pPr>
            <a:r>
              <a:rPr lang="da-DK" sz="1200" b="1" dirty="0"/>
              <a:t>Ved ny uforklarlig træthed – se egen læge</a:t>
            </a:r>
            <a:endParaRPr lang="da-DK" sz="1200" dirty="0"/>
          </a:p>
          <a:p>
            <a:r>
              <a:rPr lang="da-DK" sz="1200" dirty="0"/>
              <a:t>Afklar om det kan skyldes  anæmi, smerter, anden sygdom, medicin, angst, depression samt søvn og ernæringsproblemer </a:t>
            </a:r>
          </a:p>
          <a:p>
            <a:pPr marL="0" indent="0">
              <a:buNone/>
            </a:pPr>
            <a:r>
              <a:rPr lang="da-DK" sz="1200" b="1" dirty="0"/>
              <a:t>Hvad kan jeg selv gøre? </a:t>
            </a:r>
          </a:p>
          <a:p>
            <a:r>
              <a:rPr lang="da-DK" sz="1200" dirty="0"/>
              <a:t>Optimering af søvnmønster</a:t>
            </a:r>
          </a:p>
          <a:p>
            <a:r>
              <a:rPr lang="da-DK" sz="1200" dirty="0"/>
              <a:t>Energibevarende/forøgende aktiviteter</a:t>
            </a:r>
          </a:p>
          <a:p>
            <a:r>
              <a:rPr lang="da-DK" sz="1200" dirty="0"/>
              <a:t>Udarbejde ugeplan over aktiviteter</a:t>
            </a:r>
          </a:p>
          <a:p>
            <a:r>
              <a:rPr lang="da-DK" sz="1200" dirty="0"/>
              <a:t>Sæt realistiske/kortsigtede mål</a:t>
            </a:r>
          </a:p>
          <a:p>
            <a:r>
              <a:rPr lang="da-DK" sz="1200" dirty="0"/>
              <a:t>Motion/aktivitet</a:t>
            </a:r>
          </a:p>
          <a:p>
            <a:r>
              <a:rPr lang="da-DK" sz="1200" dirty="0"/>
              <a:t>Meditation og </a:t>
            </a:r>
            <a:r>
              <a:rPr lang="da-DK" sz="1200" dirty="0" err="1"/>
              <a:t>mindfullness</a:t>
            </a:r>
            <a:endParaRPr lang="da-DK" sz="1200" dirty="0"/>
          </a:p>
          <a:p>
            <a:endParaRPr lang="en-US" sz="1200" dirty="0"/>
          </a:p>
          <a:p>
            <a:r>
              <a:rPr lang="en-US" sz="1200" dirty="0" err="1"/>
              <a:t>Hvad</a:t>
            </a:r>
            <a:r>
              <a:rPr lang="en-US" sz="1200" dirty="0"/>
              <a:t> </a:t>
            </a:r>
            <a:r>
              <a:rPr lang="en-US" sz="1200" dirty="0" err="1"/>
              <a:t>kan</a:t>
            </a:r>
            <a:r>
              <a:rPr lang="en-US" sz="1200" dirty="0"/>
              <a:t> man </a:t>
            </a:r>
            <a:r>
              <a:rPr lang="en-US" sz="1200" dirty="0" err="1"/>
              <a:t>gøre</a:t>
            </a:r>
            <a:r>
              <a:rPr lang="en-US" sz="1200" dirty="0"/>
              <a:t>? </a:t>
            </a:r>
            <a:r>
              <a:rPr lang="en-US" sz="1200" dirty="0" err="1"/>
              <a:t>Fysisk</a:t>
            </a:r>
            <a:r>
              <a:rPr lang="en-US" sz="1200" dirty="0"/>
              <a:t> </a:t>
            </a:r>
            <a:r>
              <a:rPr lang="en-US" sz="1200" dirty="0" err="1"/>
              <a:t>træning</a:t>
            </a:r>
            <a:r>
              <a:rPr lang="en-US" sz="1200" dirty="0"/>
              <a:t>, CBT, </a:t>
            </a:r>
            <a:r>
              <a:rPr lang="en-US" sz="1200" dirty="0" err="1"/>
              <a:t>Lysterapi</a:t>
            </a:r>
            <a:r>
              <a:rPr lang="en-US" sz="1200" dirty="0"/>
              <a:t>, CBT-I</a:t>
            </a:r>
          </a:p>
          <a:p>
            <a:endParaRPr lang="en-US" sz="1200" dirty="0"/>
          </a:p>
          <a:p>
            <a:r>
              <a:rPr lang="en-US" sz="1200" dirty="0" err="1"/>
              <a:t>Søvnproblemer</a:t>
            </a:r>
            <a:r>
              <a:rPr lang="en-US" sz="1200" dirty="0"/>
              <a:t> (</a:t>
            </a:r>
            <a:r>
              <a:rPr lang="en-US" sz="1200" dirty="0" err="1"/>
              <a:t>svært</a:t>
            </a:r>
            <a:r>
              <a:rPr lang="en-US" sz="1200" dirty="0"/>
              <a:t> </a:t>
            </a:r>
            <a:r>
              <a:rPr lang="en-US" sz="1200" dirty="0" err="1"/>
              <a:t>ved</a:t>
            </a:r>
            <a:r>
              <a:rPr lang="en-US" sz="1200" dirty="0"/>
              <a:t> at </a:t>
            </a:r>
            <a:r>
              <a:rPr lang="en-US" sz="1200" dirty="0" err="1"/>
              <a:t>falde</a:t>
            </a:r>
            <a:r>
              <a:rPr lang="en-US" sz="1200" dirty="0"/>
              <a:t> I </a:t>
            </a:r>
            <a:r>
              <a:rPr lang="en-US" sz="1200" dirty="0" err="1"/>
              <a:t>søvn</a:t>
            </a:r>
            <a:r>
              <a:rPr lang="en-US" sz="1200" dirty="0"/>
              <a:t>, </a:t>
            </a:r>
            <a:r>
              <a:rPr lang="en-US" sz="1200" dirty="0" err="1"/>
              <a:t>vågner</a:t>
            </a:r>
            <a:r>
              <a:rPr lang="en-US" sz="1200" dirty="0"/>
              <a:t> </a:t>
            </a:r>
            <a:r>
              <a:rPr lang="en-US" sz="1200" dirty="0" err="1"/>
              <a:t>ofte</a:t>
            </a:r>
            <a:r>
              <a:rPr lang="en-US" sz="1200" dirty="0"/>
              <a:t>) </a:t>
            </a:r>
            <a:r>
              <a:rPr lang="en-US" sz="1200" dirty="0" err="1"/>
              <a:t>forstærker</a:t>
            </a:r>
            <a:r>
              <a:rPr lang="en-US" sz="1200" dirty="0"/>
              <a:t> angst, depression, </a:t>
            </a:r>
            <a:r>
              <a:rPr lang="en-US" sz="1200" dirty="0" err="1"/>
              <a:t>træthed</a:t>
            </a:r>
            <a:r>
              <a:rPr lang="en-US" sz="1200" dirty="0"/>
              <a:t> og </a:t>
            </a:r>
            <a:r>
              <a:rPr lang="en-US" sz="1200" dirty="0" err="1"/>
              <a:t>smerter</a:t>
            </a:r>
            <a:r>
              <a:rPr lang="en-US" sz="1200" dirty="0"/>
              <a:t>,  og </a:t>
            </a:r>
            <a:r>
              <a:rPr lang="en-US" sz="1200" dirty="0" err="1"/>
              <a:t>kognitive</a:t>
            </a:r>
            <a:r>
              <a:rPr lang="en-US" sz="1200" dirty="0"/>
              <a:t> </a:t>
            </a:r>
            <a:r>
              <a:rPr lang="en-US" sz="1200" dirty="0" err="1"/>
              <a:t>problemer</a:t>
            </a:r>
            <a:br>
              <a:rPr lang="en-US" sz="1200" dirty="0"/>
            </a:br>
            <a:r>
              <a:rPr lang="en-US" sz="1200" dirty="0" err="1"/>
              <a:t>Kræften</a:t>
            </a:r>
            <a:r>
              <a:rPr lang="en-US" sz="1200" dirty="0"/>
              <a:t> </a:t>
            </a:r>
            <a:r>
              <a:rPr lang="en-US" sz="1200" dirty="0" err="1"/>
              <a:t>udløser</a:t>
            </a:r>
            <a:r>
              <a:rPr lang="en-US" sz="1200" dirty="0"/>
              <a:t> </a:t>
            </a:r>
            <a:r>
              <a:rPr lang="en-US" sz="1200" dirty="0" err="1"/>
              <a:t>søvnproblemer</a:t>
            </a:r>
            <a:r>
              <a:rPr lang="en-US" sz="1200" dirty="0"/>
              <a:t>, men </a:t>
            </a:r>
            <a:r>
              <a:rPr lang="en-US" sz="1200" dirty="0" err="1"/>
              <a:t>vedligeholdende</a:t>
            </a:r>
            <a:r>
              <a:rPr lang="en-US" sz="1200" dirty="0"/>
              <a:t> </a:t>
            </a:r>
            <a:r>
              <a:rPr lang="en-US" sz="1200" dirty="0" err="1"/>
              <a:t>faktorer</a:t>
            </a:r>
            <a:r>
              <a:rPr lang="en-US" sz="1200" dirty="0"/>
              <a:t> </a:t>
            </a:r>
            <a:r>
              <a:rPr lang="en-US" sz="1200" dirty="0" err="1"/>
              <a:t>kan</a:t>
            </a:r>
            <a:r>
              <a:rPr lang="en-US" sz="1200" dirty="0"/>
              <a:t> </a:t>
            </a:r>
            <a:r>
              <a:rPr lang="en-US" sz="1200" dirty="0" err="1"/>
              <a:t>bevare</a:t>
            </a:r>
            <a:r>
              <a:rPr lang="en-US" sz="1200" dirty="0"/>
              <a:t> </a:t>
            </a:r>
            <a:r>
              <a:rPr lang="en-US" sz="1200" dirty="0" err="1"/>
              <a:t>problemet</a:t>
            </a:r>
            <a:br>
              <a:rPr lang="en-US" sz="1200" dirty="0"/>
            </a:br>
            <a:r>
              <a:rPr lang="en-US" sz="1200" dirty="0" err="1"/>
              <a:t>Hvad</a:t>
            </a:r>
            <a:r>
              <a:rPr lang="en-US" sz="1200" dirty="0"/>
              <a:t> </a:t>
            </a:r>
            <a:r>
              <a:rPr lang="en-US" sz="1200" dirty="0" err="1"/>
              <a:t>kan</a:t>
            </a:r>
            <a:r>
              <a:rPr lang="en-US" sz="1200" dirty="0"/>
              <a:t> man </a:t>
            </a:r>
            <a:r>
              <a:rPr lang="en-US" sz="1200" dirty="0" err="1"/>
              <a:t>gøre</a:t>
            </a:r>
            <a:r>
              <a:rPr lang="en-US" sz="1200" dirty="0"/>
              <a:t>? </a:t>
            </a:r>
            <a:r>
              <a:rPr lang="en-US" sz="1200" dirty="0" err="1"/>
              <a:t>Sovemedicin</a:t>
            </a:r>
            <a:r>
              <a:rPr lang="en-US" sz="1200" dirty="0"/>
              <a:t>, CBT-I   ( </a:t>
            </a:r>
            <a:r>
              <a:rPr lang="en-US" sz="1200" dirty="0" err="1"/>
              <a:t>søvnplan</a:t>
            </a:r>
            <a:r>
              <a:rPr lang="en-US" sz="1200" dirty="0"/>
              <a:t>, hygiene </a:t>
            </a:r>
            <a:r>
              <a:rPr lang="en-US" sz="1200" dirty="0" err="1"/>
              <a:t>etc</a:t>
            </a:r>
            <a:r>
              <a:rPr lang="en-US" sz="1200" dirty="0"/>
              <a:t>)</a:t>
            </a:r>
            <a:br>
              <a:rPr lang="en-US" sz="1200" dirty="0"/>
            </a:br>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12</a:t>
            </a:fld>
            <a:endParaRPr lang="da-DK" dirty="0"/>
          </a:p>
        </p:txBody>
      </p:sp>
    </p:spTree>
    <p:extLst>
      <p:ext uri="{BB962C8B-B14F-4D97-AF65-F5344CB8AC3E}">
        <p14:creationId xmlns:p14="http://schemas.microsoft.com/office/powerpoint/2010/main" val="3745834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200" b="1" dirty="0"/>
              <a:t>Næsten halvdelen af alle kræftpatienter (49%) oplever angst for tilbagefald</a:t>
            </a:r>
          </a:p>
          <a:p>
            <a:r>
              <a:rPr lang="da-DK" sz="1200" dirty="0"/>
              <a:t>De fleste er lettede, når behandlingen er overstået. Men mange er samtidig også bekymrede for, at kræften kan vende tilbage. </a:t>
            </a:r>
          </a:p>
          <a:p>
            <a:r>
              <a:rPr lang="da-DK" sz="1200" dirty="0"/>
              <a:t>Nogle bliver meget fokuserede på at mærke efter i kroppen i en sådan grad, at de mange gange dagligt mærker efter på deres krop, om der er forandringer. Det kan være til gene i hverdagen. </a:t>
            </a:r>
          </a:p>
          <a:p>
            <a:endParaRPr lang="da-DK" sz="1200" dirty="0"/>
          </a:p>
          <a:p>
            <a:pPr marL="0" indent="0">
              <a:buNone/>
            </a:pPr>
            <a:r>
              <a:rPr lang="da-DK" sz="1200" b="1" dirty="0"/>
              <a:t>Hvad kan jeg selv gøre? </a:t>
            </a:r>
          </a:p>
          <a:p>
            <a:r>
              <a:rPr lang="da-DK" sz="1200" dirty="0"/>
              <a:t>Beslut (eventuelt i samarbejde med lægen), hvor tit det er hensigtsmæssigt at mærke efter for forandringer - og forsøg at holde dig til det. Det kan f.eks. være en gang om dagen, ugen eller sjældnere.</a:t>
            </a:r>
          </a:p>
          <a:p>
            <a:endParaRPr lang="da-DK" sz="1200" dirty="0"/>
          </a:p>
          <a:p>
            <a:r>
              <a:rPr lang="en-US" sz="1200" dirty="0" err="1"/>
              <a:t>Frygt</a:t>
            </a:r>
            <a:r>
              <a:rPr lang="en-US" sz="1200" dirty="0"/>
              <a:t> for </a:t>
            </a:r>
            <a:r>
              <a:rPr lang="en-US" sz="1200" dirty="0" err="1"/>
              <a:t>tilbagefald</a:t>
            </a:r>
            <a:r>
              <a:rPr lang="en-US" sz="1200" dirty="0"/>
              <a:t> – </a:t>
            </a:r>
            <a:r>
              <a:rPr lang="en-US" sz="1200" dirty="0" err="1"/>
              <a:t>lette</a:t>
            </a:r>
            <a:r>
              <a:rPr lang="en-US" sz="1200" dirty="0"/>
              <a:t> </a:t>
            </a:r>
            <a:r>
              <a:rPr lang="en-US" sz="1200" dirty="0" err="1"/>
              <a:t>problemer</a:t>
            </a:r>
            <a:r>
              <a:rPr lang="en-US" sz="1200" dirty="0"/>
              <a:t> – mindfulness </a:t>
            </a:r>
            <a:r>
              <a:rPr lang="en-US" sz="1200" dirty="0" err="1"/>
              <a:t>kan</a:t>
            </a:r>
            <a:r>
              <a:rPr lang="en-US" sz="1200" dirty="0"/>
              <a:t> </a:t>
            </a:r>
            <a:r>
              <a:rPr lang="en-US" sz="1200" dirty="0" err="1"/>
              <a:t>hjælpe</a:t>
            </a:r>
            <a:r>
              <a:rPr lang="en-US" sz="1200" dirty="0"/>
              <a:t> med at </a:t>
            </a:r>
            <a:r>
              <a:rPr lang="en-US" sz="1200" dirty="0" err="1"/>
              <a:t>rumme</a:t>
            </a:r>
            <a:r>
              <a:rPr lang="en-US" sz="1200" dirty="0"/>
              <a:t> </a:t>
            </a:r>
            <a:r>
              <a:rPr lang="en-US" sz="1200" dirty="0" err="1"/>
              <a:t>tankerne</a:t>
            </a:r>
            <a:r>
              <a:rPr lang="en-US" sz="1200" dirty="0"/>
              <a:t>, </a:t>
            </a:r>
            <a:r>
              <a:rPr lang="en-US" sz="1200" dirty="0" err="1"/>
              <a:t>acceptere</a:t>
            </a:r>
            <a:r>
              <a:rPr lang="en-US" sz="1200" dirty="0"/>
              <a:t> og </a:t>
            </a:r>
            <a:r>
              <a:rPr lang="en-US" sz="1200" dirty="0" err="1"/>
              <a:t>rumme</a:t>
            </a:r>
            <a:r>
              <a:rPr lang="en-US" sz="1200" dirty="0"/>
              <a:t> </a:t>
            </a:r>
            <a:r>
              <a:rPr lang="en-US" sz="1200" dirty="0" err="1"/>
              <a:t>tankerne</a:t>
            </a:r>
            <a:r>
              <a:rPr lang="en-US" sz="1200" dirty="0"/>
              <a:t> </a:t>
            </a:r>
            <a:r>
              <a:rPr lang="en-US" sz="1200" dirty="0" err="1"/>
              <a:t>så</a:t>
            </a:r>
            <a:r>
              <a:rPr lang="en-US" sz="1200" dirty="0"/>
              <a:t> de </a:t>
            </a:r>
            <a:r>
              <a:rPr lang="en-US" sz="1200" dirty="0" err="1"/>
              <a:t>ikke</a:t>
            </a:r>
            <a:r>
              <a:rPr lang="en-US" sz="1200" dirty="0"/>
              <a:t> </a:t>
            </a:r>
            <a:endParaRPr lang="da-DK" sz="1200" dirty="0"/>
          </a:p>
          <a:p>
            <a:endParaRPr lang="da-DK" sz="1200" dirty="0"/>
          </a:p>
          <a:p>
            <a:r>
              <a:rPr lang="en-US" sz="1200" dirty="0"/>
              <a:t>MEN </a:t>
            </a:r>
            <a:r>
              <a:rPr lang="en-US" sz="1200" dirty="0" err="1"/>
              <a:t>frygt</a:t>
            </a:r>
            <a:r>
              <a:rPr lang="en-US" sz="1200" dirty="0"/>
              <a:t> for </a:t>
            </a:r>
            <a:r>
              <a:rPr lang="en-US" sz="1200" dirty="0" err="1"/>
              <a:t>tilbagefald</a:t>
            </a:r>
            <a:r>
              <a:rPr lang="en-US" sz="1200" dirty="0"/>
              <a:t> er </a:t>
            </a:r>
            <a:r>
              <a:rPr lang="en-US" sz="1200" dirty="0" err="1"/>
              <a:t>ikke</a:t>
            </a:r>
            <a:r>
              <a:rPr lang="en-US" sz="1200" dirty="0"/>
              <a:t> irrational</a:t>
            </a:r>
            <a:br>
              <a:rPr lang="en-US" sz="1200" dirty="0"/>
            </a:br>
            <a:r>
              <a:rPr lang="en-US" sz="1200" dirty="0"/>
              <a:t>Meta-</a:t>
            </a:r>
            <a:r>
              <a:rPr lang="en-US" sz="1200" dirty="0" err="1"/>
              <a:t>kognitiv</a:t>
            </a:r>
            <a:r>
              <a:rPr lang="en-US" sz="1200" dirty="0"/>
              <a:t> </a:t>
            </a:r>
            <a:r>
              <a:rPr lang="en-US" sz="1200" dirty="0" err="1"/>
              <a:t>tearpi</a:t>
            </a:r>
            <a:r>
              <a:rPr lang="en-US" sz="1200" dirty="0"/>
              <a:t> </a:t>
            </a:r>
            <a:r>
              <a:rPr lang="en-US" sz="1200" dirty="0" err="1"/>
              <a:t>kan</a:t>
            </a:r>
            <a:r>
              <a:rPr lang="en-US" sz="1200" dirty="0"/>
              <a:t> </a:t>
            </a:r>
            <a:r>
              <a:rPr lang="en-US" sz="1200" dirty="0" err="1"/>
              <a:t>hjælpe</a:t>
            </a:r>
            <a:r>
              <a:rPr lang="en-US" sz="1200" dirty="0"/>
              <a:t> + </a:t>
            </a:r>
            <a:r>
              <a:rPr lang="en-US" sz="1200" dirty="0" err="1"/>
              <a:t>træning</a:t>
            </a:r>
            <a:endParaRPr lang="en-US" sz="1200" dirty="0"/>
          </a:p>
          <a:p>
            <a:endParaRPr lang="en-US" sz="1200" dirty="0"/>
          </a:p>
          <a:p>
            <a:pPr marL="0" lvl="1" indent="0">
              <a:buNone/>
            </a:pPr>
            <a:r>
              <a:rPr lang="da-DK" sz="2133" dirty="0"/>
              <a:t>16% af kræftpatienter oplever klinisk depression og 10% oplever angst. </a:t>
            </a:r>
          </a:p>
        </p:txBody>
      </p:sp>
      <p:sp>
        <p:nvSpPr>
          <p:cNvPr id="4" name="Pladsholder til slidenummer 3"/>
          <p:cNvSpPr>
            <a:spLocks noGrp="1"/>
          </p:cNvSpPr>
          <p:nvPr>
            <p:ph type="sldNum" sz="quarter" idx="5"/>
          </p:nvPr>
        </p:nvSpPr>
        <p:spPr/>
        <p:txBody>
          <a:bodyPr/>
          <a:lstStyle/>
          <a:p>
            <a:fld id="{6B7EE48D-0010-914E-B2E8-612C99007E8C}" type="slidenum">
              <a:rPr lang="da-DK" smtClean="0"/>
              <a:pPr/>
              <a:t>13</a:t>
            </a:fld>
            <a:endParaRPr lang="da-DK" dirty="0"/>
          </a:p>
        </p:txBody>
      </p:sp>
    </p:spTree>
    <p:extLst>
      <p:ext uri="{BB962C8B-B14F-4D97-AF65-F5344CB8AC3E}">
        <p14:creationId xmlns:p14="http://schemas.microsoft.com/office/powerpoint/2010/main" val="3350322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page w locked image">
    <p:bg>
      <p:bgPr>
        <a:solidFill>
          <a:schemeClr val="tx1">
            <a:lumMod val="75000"/>
          </a:schemeClr>
        </a:solidFill>
        <a:effectLst/>
      </p:bgPr>
    </p:bg>
    <p:spTree>
      <p:nvGrpSpPr>
        <p:cNvPr id="1" name=""/>
        <p:cNvGrpSpPr/>
        <p:nvPr/>
      </p:nvGrpSpPr>
      <p:grpSpPr>
        <a:xfrm>
          <a:off x="0" y="0"/>
          <a:ext cx="0" cy="0"/>
          <a:chOff x="0" y="0"/>
          <a:chExt cx="0" cy="0"/>
        </a:xfrm>
      </p:grpSpPr>
      <p:pic>
        <p:nvPicPr>
          <p:cNvPr id="7" name="Billede 6" descr="Et billede, der indeholder indendørs, person, bord, kvinde&#10;&#10;Automatisk genereret beskrivelse">
            <a:extLst>
              <a:ext uri="{FF2B5EF4-FFF2-40B4-BE49-F238E27FC236}">
                <a16:creationId xmlns:a16="http://schemas.microsoft.com/office/drawing/2014/main" id="{F2892CF8-6F6F-2143-85A8-041A726359ED}"/>
              </a:ext>
            </a:extLst>
          </p:cNvPr>
          <p:cNvPicPr>
            <a:picLocks noChangeAspect="1"/>
          </p:cNvPicPr>
          <p:nvPr userDrawn="1"/>
        </p:nvPicPr>
        <p:blipFill rotWithShape="1">
          <a:blip r:embed="rId2"/>
          <a:srcRect t="9197" b="6429"/>
          <a:stretch/>
        </p:blipFill>
        <p:spPr>
          <a:xfrm>
            <a:off x="0" y="0"/>
            <a:ext cx="12192000" cy="6858000"/>
          </a:xfrm>
          <a:prstGeom prst="rect">
            <a:avLst/>
          </a:prstGeom>
        </p:spPr>
      </p:pic>
      <p:pic>
        <p:nvPicPr>
          <p:cNvPr id="22" name="Billede 21" descr="Et billede, der indeholder tegning&#10;&#10;Automatisk genereret beskrivelse">
            <a:extLst>
              <a:ext uri="{FF2B5EF4-FFF2-40B4-BE49-F238E27FC236}">
                <a16:creationId xmlns:a16="http://schemas.microsoft.com/office/drawing/2014/main" id="{0A744783-9C79-1442-B0A3-BDE39B6F71CA}"/>
              </a:ext>
            </a:extLst>
          </p:cNvPr>
          <p:cNvPicPr>
            <a:picLocks noChangeAspect="1"/>
          </p:cNvPicPr>
          <p:nvPr userDrawn="1"/>
        </p:nvPicPr>
        <p:blipFill>
          <a:blip r:embed="rId3"/>
          <a:stretch>
            <a:fillRect/>
          </a:stretch>
        </p:blipFill>
        <p:spPr>
          <a:xfrm>
            <a:off x="6540500" y="0"/>
            <a:ext cx="56515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sz="12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to type the presentation information like name, project and presentation date.</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479424" y="1932973"/>
            <a:ext cx="8259462" cy="2220371"/>
          </a:xfrm>
        </p:spPr>
        <p:txBody>
          <a:bodyPr anchor="t"/>
          <a:lstStyle>
            <a:lvl1pPr>
              <a:defRPr sz="4800">
                <a:solidFill>
                  <a:schemeClr val="tx1"/>
                </a:solidFill>
              </a:defRPr>
            </a:lvl1pPr>
          </a:lstStyle>
          <a:p>
            <a:r>
              <a:rPr lang="en-GB" noProof="0"/>
              <a:t>Click to add title</a:t>
            </a:r>
          </a:p>
        </p:txBody>
      </p:sp>
      <p:pic>
        <p:nvPicPr>
          <p:cNvPr id="11" name="Billede 10" descr="Et billede, der indeholder tegning&#10;&#10;Automatisk genereret beskrivelse">
            <a:extLst>
              <a:ext uri="{FF2B5EF4-FFF2-40B4-BE49-F238E27FC236}">
                <a16:creationId xmlns:a16="http://schemas.microsoft.com/office/drawing/2014/main" id="{EED96DD3-8DF2-4049-9B5E-742DED706EC5}"/>
              </a:ext>
            </a:extLst>
          </p:cNvPr>
          <p:cNvPicPr>
            <a:picLocks noChangeAspect="1"/>
          </p:cNvPicPr>
          <p:nvPr userDrawn="1"/>
        </p:nvPicPr>
        <p:blipFill>
          <a:blip r:embed="rId4"/>
          <a:stretch>
            <a:fillRect/>
          </a:stretch>
        </p:blipFill>
        <p:spPr>
          <a:xfrm>
            <a:off x="11278474" y="6254783"/>
            <a:ext cx="464923" cy="263881"/>
          </a:xfrm>
          <a:prstGeom prst="rect">
            <a:avLst/>
          </a:prstGeom>
        </p:spPr>
      </p:pic>
      <p:pic>
        <p:nvPicPr>
          <p:cNvPr id="12" name="Graphic 12">
            <a:extLst>
              <a:ext uri="{FF2B5EF4-FFF2-40B4-BE49-F238E27FC236}">
                <a16:creationId xmlns:a16="http://schemas.microsoft.com/office/drawing/2014/main" id="{735C80EB-5EBB-594A-B6CB-E6F1024560F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35991" y="6140502"/>
            <a:ext cx="3290998" cy="504000"/>
          </a:xfrm>
          <a:prstGeom prst="rect">
            <a:avLst/>
          </a:prstGeom>
        </p:spPr>
      </p:pic>
    </p:spTree>
    <p:extLst>
      <p:ext uri="{BB962C8B-B14F-4D97-AF65-F5344CB8AC3E}">
        <p14:creationId xmlns:p14="http://schemas.microsoft.com/office/powerpoint/2010/main" val="170342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w wide picture to the left">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Insert a picture by clicking the icon </a:t>
            </a:r>
            <a:br>
              <a:rPr lang="en-GB" noProof="0" dirty="0"/>
            </a:br>
            <a:r>
              <a:rPr lang="en-GB" noProof="0" dirty="0"/>
              <a:t>or by drag and dropping the picture</a:t>
            </a:r>
            <a:br>
              <a:rPr lang="en-GB" noProof="0" dirty="0"/>
            </a:br>
            <a:r>
              <a:rPr lang="en-GB" noProof="0" dirty="0"/>
              <a:t>on to the slide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en-GB" noProof="0"/>
          </a:p>
        </p:txBody>
      </p:sp>
      <p:sp>
        <p:nvSpPr>
          <p:cNvPr id="9" name="Titel 1">
            <a:extLst>
              <a:ext uri="{FF2B5EF4-FFF2-40B4-BE49-F238E27FC236}">
                <a16:creationId xmlns:a16="http://schemas.microsoft.com/office/drawing/2014/main" id="{C00F819E-378D-384C-ADB3-44FB235954BE}"/>
              </a:ext>
            </a:extLst>
          </p:cNvPr>
          <p:cNvSpPr>
            <a:spLocks noGrp="1"/>
          </p:cNvSpPr>
          <p:nvPr>
            <p:ph type="title" hasCustomPrompt="1"/>
          </p:nvPr>
        </p:nvSpPr>
        <p:spPr>
          <a:xfrm>
            <a:off x="6240462" y="441325"/>
            <a:ext cx="5472113" cy="829335"/>
          </a:xfrm>
        </p:spPr>
        <p:txBody>
          <a:bodyPr/>
          <a:lstStyle/>
          <a:p>
            <a:r>
              <a:rPr lang="en-GB" noProof="0"/>
              <a:t>Click to add title</a:t>
            </a:r>
          </a:p>
        </p:txBody>
      </p:sp>
      <p:sp>
        <p:nvSpPr>
          <p:cNvPr id="10" name="Pladsholder til tekst 15">
            <a:extLst>
              <a:ext uri="{FF2B5EF4-FFF2-40B4-BE49-F238E27FC236}">
                <a16:creationId xmlns:a16="http://schemas.microsoft.com/office/drawing/2014/main" id="{F2AD936D-63B6-DD48-9167-735D1BEF01CA}"/>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en-GB" noProof="0"/>
              <a:t>Click to add text lorem ipsum dolor sit amet, lacinia vehicula orci cras pretium, lobortis risus lacus</a:t>
            </a:r>
          </a:p>
        </p:txBody>
      </p:sp>
      <p:sp>
        <p:nvSpPr>
          <p:cNvPr id="11" name="Pladsholder til indhold 2">
            <a:extLst>
              <a:ext uri="{FF2B5EF4-FFF2-40B4-BE49-F238E27FC236}">
                <a16:creationId xmlns:a16="http://schemas.microsoft.com/office/drawing/2014/main" id="{2EE8F06C-5C45-1843-B235-69B5C9098A38}"/>
              </a:ext>
            </a:extLst>
          </p:cNvPr>
          <p:cNvSpPr>
            <a:spLocks noGrp="1"/>
          </p:cNvSpPr>
          <p:nvPr>
            <p:ph idx="1" hasCustomPrompt="1"/>
          </p:nvPr>
        </p:nvSpPr>
        <p:spPr>
          <a:xfrm>
            <a:off x="7117790" y="3072853"/>
            <a:ext cx="3717457" cy="2057288"/>
          </a:xfrm>
        </p:spPr>
        <p:txBody>
          <a:bodyPr>
            <a:normAutofit/>
          </a:bodyPr>
          <a:lstStyle>
            <a:lvl1pPr>
              <a:defRPr sz="1600"/>
            </a:lvl1pPr>
          </a:lstStyle>
          <a:p>
            <a:pPr lvl="0"/>
            <a:r>
              <a:rPr lang="en-GB" noProof="0"/>
              <a:t>Click to add text</a:t>
            </a:r>
          </a:p>
        </p:txBody>
      </p:sp>
      <p:pic>
        <p:nvPicPr>
          <p:cNvPr id="12" name="Billede 11" descr="Et billede, der indeholder tegning&#10;&#10;Automatisk genereret beskrivelse">
            <a:extLst>
              <a:ext uri="{FF2B5EF4-FFF2-40B4-BE49-F238E27FC236}">
                <a16:creationId xmlns:a16="http://schemas.microsoft.com/office/drawing/2014/main" id="{7DFB180D-AC5F-5D41-BC25-B9F9EDAA2C91}"/>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02689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w slim picture to the left">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en-GB" noProof="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Insert a picture by clicking the icon </a:t>
            </a:r>
            <a:br>
              <a:rPr lang="en-GB" noProof="0" dirty="0"/>
            </a:br>
            <a:r>
              <a:rPr lang="en-GB" noProof="0" dirty="0"/>
              <a:t>or by drag and dropping the picture</a:t>
            </a:r>
            <a:br>
              <a:rPr lang="en-GB" noProof="0" dirty="0"/>
            </a:br>
            <a:r>
              <a:rPr lang="en-GB" noProof="0" dirty="0"/>
              <a:t>on to the slide</a:t>
            </a:r>
          </a:p>
        </p:txBody>
      </p:sp>
      <p:sp>
        <p:nvSpPr>
          <p:cNvPr id="9" name="Titel 1">
            <a:extLst>
              <a:ext uri="{FF2B5EF4-FFF2-40B4-BE49-F238E27FC236}">
                <a16:creationId xmlns:a16="http://schemas.microsoft.com/office/drawing/2014/main" id="{7E65C4BE-B131-D041-8FDA-BB870C741FA3}"/>
              </a:ext>
            </a:extLst>
          </p:cNvPr>
          <p:cNvSpPr>
            <a:spLocks noGrp="1"/>
          </p:cNvSpPr>
          <p:nvPr>
            <p:ph type="title" hasCustomPrompt="1"/>
          </p:nvPr>
        </p:nvSpPr>
        <p:spPr>
          <a:xfrm>
            <a:off x="3657600" y="441325"/>
            <a:ext cx="8054975" cy="829335"/>
          </a:xfrm>
        </p:spPr>
        <p:txBody>
          <a:bodyPr/>
          <a:lstStyle/>
          <a:p>
            <a:r>
              <a:rPr lang="en-GB" noProof="0"/>
              <a:t>Click to add title</a:t>
            </a:r>
          </a:p>
        </p:txBody>
      </p:sp>
      <p:sp>
        <p:nvSpPr>
          <p:cNvPr id="10" name="Pladsholder til tekst 15">
            <a:extLst>
              <a:ext uri="{FF2B5EF4-FFF2-40B4-BE49-F238E27FC236}">
                <a16:creationId xmlns:a16="http://schemas.microsoft.com/office/drawing/2014/main" id="{BE67AAEE-28B8-2241-8290-057B26464D2B}"/>
              </a:ext>
            </a:extLst>
          </p:cNvPr>
          <p:cNvSpPr>
            <a:spLocks noGrp="1"/>
          </p:cNvSpPr>
          <p:nvPr>
            <p:ph type="body" sz="quarter" idx="14" hasCustomPrompt="1"/>
          </p:nvPr>
        </p:nvSpPr>
        <p:spPr>
          <a:xfrm>
            <a:off x="4935723" y="1805049"/>
            <a:ext cx="5522026" cy="950026"/>
          </a:xfrm>
        </p:spPr>
        <p:txBody>
          <a:bodyPr anchor="b">
            <a:normAutofit/>
          </a:bodyPr>
          <a:lstStyle>
            <a:lvl1pPr marL="0" indent="0">
              <a:buNone/>
              <a:defRPr sz="1600">
                <a:solidFill>
                  <a:schemeClr val="tx1"/>
                </a:solidFill>
              </a:defRPr>
            </a:lvl1pPr>
          </a:lstStyle>
          <a:p>
            <a:pPr lvl="0"/>
            <a:r>
              <a:rPr lang="en-GB" noProof="0"/>
              <a:t>Click to add text lorem ipsum dolor sit amet, lacinia vehicula orci cras pretium, lobortis risus lacus, tellus aliquam blandit sapien nec aptent cras, egestas vivamus.</a:t>
            </a:r>
          </a:p>
        </p:txBody>
      </p:sp>
      <p:sp>
        <p:nvSpPr>
          <p:cNvPr id="11" name="Pladsholder til indhold 2">
            <a:extLst>
              <a:ext uri="{FF2B5EF4-FFF2-40B4-BE49-F238E27FC236}">
                <a16:creationId xmlns:a16="http://schemas.microsoft.com/office/drawing/2014/main" id="{FA5CE2C6-A510-5143-8695-6D1337265BBA}"/>
              </a:ext>
            </a:extLst>
          </p:cNvPr>
          <p:cNvSpPr>
            <a:spLocks noGrp="1"/>
          </p:cNvSpPr>
          <p:nvPr>
            <p:ph idx="1" hasCustomPrompt="1"/>
          </p:nvPr>
        </p:nvSpPr>
        <p:spPr>
          <a:xfrm>
            <a:off x="4949031" y="3072852"/>
            <a:ext cx="5472113" cy="2045413"/>
          </a:xfrm>
        </p:spPr>
        <p:txBody>
          <a:bodyPr>
            <a:normAutofit/>
          </a:bodyPr>
          <a:lstStyle>
            <a:lvl1pPr>
              <a:defRPr sz="1600"/>
            </a:lvl1pPr>
          </a:lstStyle>
          <a:p>
            <a:pPr lvl="0"/>
            <a:r>
              <a:rPr lang="en-GB" noProof="0"/>
              <a:t>Click to add text</a:t>
            </a:r>
          </a:p>
        </p:txBody>
      </p:sp>
      <p:pic>
        <p:nvPicPr>
          <p:cNvPr id="12" name="Billede 11" descr="Et billede, der indeholder tegning&#10;&#10;Automatisk genereret beskrivelse">
            <a:extLst>
              <a:ext uri="{FF2B5EF4-FFF2-40B4-BE49-F238E27FC236}">
                <a16:creationId xmlns:a16="http://schemas.microsoft.com/office/drawing/2014/main" id="{F5758705-12A5-DF43-9BFB-4EE6F4DC66B1}"/>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13813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w picture in graphic to the left">
    <p:spTree>
      <p:nvGrpSpPr>
        <p:cNvPr id="1" name=""/>
        <p:cNvGrpSpPr/>
        <p:nvPr/>
      </p:nvGrpSpPr>
      <p:grpSpPr>
        <a:xfrm>
          <a:off x="0" y="0"/>
          <a:ext cx="0" cy="0"/>
          <a:chOff x="0" y="0"/>
          <a:chExt cx="0" cy="0"/>
        </a:xfrm>
      </p:grpSpPr>
      <p:sp>
        <p:nvSpPr>
          <p:cNvPr id="11" name="Pladsholder til billede 7">
            <a:extLst>
              <a:ext uri="{FF2B5EF4-FFF2-40B4-BE49-F238E27FC236}">
                <a16:creationId xmlns:a16="http://schemas.microsoft.com/office/drawing/2014/main" id="{DC269FEC-0BC9-BD43-9391-E64E178FF56C}"/>
              </a:ext>
            </a:extLst>
          </p:cNvPr>
          <p:cNvSpPr>
            <a:spLocks noGrp="1"/>
          </p:cNvSpPr>
          <p:nvPr>
            <p:ph type="pic" sz="quarter" idx="17" hasCustomPrompt="1"/>
          </p:nvPr>
        </p:nvSpPr>
        <p:spPr>
          <a:xfrm flipH="1">
            <a:off x="-35181" y="254984"/>
            <a:ext cx="6276196" cy="66145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6875 w 13233"/>
              <a:gd name="connsiteY1" fmla="*/ 574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5188 w 13233"/>
              <a:gd name="connsiteY1" fmla="*/ 2490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958 w 11392"/>
              <a:gd name="connsiteY0" fmla="*/ 1862 h 8186"/>
              <a:gd name="connsiteX1" fmla="*/ 3347 w 11392"/>
              <a:gd name="connsiteY1" fmla="*/ 0 h 8186"/>
              <a:gd name="connsiteX2" fmla="*/ 11392 w 11392"/>
              <a:gd name="connsiteY2" fmla="*/ 4734 h 8186"/>
              <a:gd name="connsiteX3" fmla="*/ 7797 w 11392"/>
              <a:gd name="connsiteY3" fmla="*/ 8186 h 8186"/>
              <a:gd name="connsiteX4" fmla="*/ 1713 w 11392"/>
              <a:gd name="connsiteY4" fmla="*/ 8185 h 8186"/>
              <a:gd name="connsiteX5" fmla="*/ 958 w 11392"/>
              <a:gd name="connsiteY5" fmla="*/ 1862 h 8186"/>
              <a:gd name="connsiteX0" fmla="*/ 37 w 10879"/>
              <a:gd name="connsiteY0" fmla="*/ 3500 h 10000"/>
              <a:gd name="connsiteX1" fmla="*/ 3817 w 10879"/>
              <a:gd name="connsiteY1" fmla="*/ 0 h 10000"/>
              <a:gd name="connsiteX2" fmla="*/ 10879 w 10879"/>
              <a:gd name="connsiteY2" fmla="*/ 5783 h 10000"/>
              <a:gd name="connsiteX3" fmla="*/ 7723 w 10879"/>
              <a:gd name="connsiteY3" fmla="*/ 10000 h 10000"/>
              <a:gd name="connsiteX4" fmla="*/ 2383 w 10879"/>
              <a:gd name="connsiteY4" fmla="*/ 9999 h 10000"/>
              <a:gd name="connsiteX5" fmla="*/ 37 w 10879"/>
              <a:gd name="connsiteY5" fmla="*/ 3500 h 10000"/>
              <a:gd name="connsiteX0" fmla="*/ 37 w 10879"/>
              <a:gd name="connsiteY0" fmla="*/ 5622 h 12122"/>
              <a:gd name="connsiteX1" fmla="*/ 4355 w 10879"/>
              <a:gd name="connsiteY1" fmla="*/ 0 h 12122"/>
              <a:gd name="connsiteX2" fmla="*/ 10879 w 10879"/>
              <a:gd name="connsiteY2" fmla="*/ 7905 h 12122"/>
              <a:gd name="connsiteX3" fmla="*/ 7723 w 10879"/>
              <a:gd name="connsiteY3" fmla="*/ 12122 h 12122"/>
              <a:gd name="connsiteX4" fmla="*/ 2383 w 10879"/>
              <a:gd name="connsiteY4" fmla="*/ 12121 h 12122"/>
              <a:gd name="connsiteX5" fmla="*/ 37 w 10879"/>
              <a:gd name="connsiteY5" fmla="*/ 5622 h 12122"/>
              <a:gd name="connsiteX0" fmla="*/ 0 w 10842"/>
              <a:gd name="connsiteY0" fmla="*/ 5622 h 12122"/>
              <a:gd name="connsiteX1" fmla="*/ 4318 w 10842"/>
              <a:gd name="connsiteY1" fmla="*/ 0 h 12122"/>
              <a:gd name="connsiteX2" fmla="*/ 10842 w 10842"/>
              <a:gd name="connsiteY2" fmla="*/ 7905 h 12122"/>
              <a:gd name="connsiteX3" fmla="*/ 7686 w 10842"/>
              <a:gd name="connsiteY3" fmla="*/ 12122 h 12122"/>
              <a:gd name="connsiteX4" fmla="*/ 3692 w 10842"/>
              <a:gd name="connsiteY4" fmla="*/ 11202 h 12122"/>
              <a:gd name="connsiteX5" fmla="*/ 0 w 10842"/>
              <a:gd name="connsiteY5" fmla="*/ 5622 h 12122"/>
              <a:gd name="connsiteX0" fmla="*/ 0 w 10842"/>
              <a:gd name="connsiteY0" fmla="*/ 5622 h 12143"/>
              <a:gd name="connsiteX1" fmla="*/ 4318 w 10842"/>
              <a:gd name="connsiteY1" fmla="*/ 0 h 12143"/>
              <a:gd name="connsiteX2" fmla="*/ 10842 w 10842"/>
              <a:gd name="connsiteY2" fmla="*/ 7905 h 12143"/>
              <a:gd name="connsiteX3" fmla="*/ 7686 w 10842"/>
              <a:gd name="connsiteY3" fmla="*/ 12122 h 12143"/>
              <a:gd name="connsiteX4" fmla="*/ 3742 w 10842"/>
              <a:gd name="connsiteY4" fmla="*/ 12143 h 12143"/>
              <a:gd name="connsiteX5" fmla="*/ 0 w 10842"/>
              <a:gd name="connsiteY5" fmla="*/ 5622 h 12143"/>
              <a:gd name="connsiteX0" fmla="*/ 0 w 10842"/>
              <a:gd name="connsiteY0" fmla="*/ 5622 h 12143"/>
              <a:gd name="connsiteX1" fmla="*/ 4318 w 10842"/>
              <a:gd name="connsiteY1" fmla="*/ 0 h 12143"/>
              <a:gd name="connsiteX2" fmla="*/ 10842 w 10842"/>
              <a:gd name="connsiteY2" fmla="*/ 7905 h 12143"/>
              <a:gd name="connsiteX3" fmla="*/ 8813 w 10842"/>
              <a:gd name="connsiteY3" fmla="*/ 12122 h 12143"/>
              <a:gd name="connsiteX4" fmla="*/ 3742 w 10842"/>
              <a:gd name="connsiteY4" fmla="*/ 12143 h 12143"/>
              <a:gd name="connsiteX5" fmla="*/ 0 w 10842"/>
              <a:gd name="connsiteY5" fmla="*/ 5622 h 12143"/>
              <a:gd name="connsiteX0" fmla="*/ 0 w 8813"/>
              <a:gd name="connsiteY0" fmla="*/ 5622 h 12143"/>
              <a:gd name="connsiteX1" fmla="*/ 4318 w 8813"/>
              <a:gd name="connsiteY1" fmla="*/ 0 h 12143"/>
              <a:gd name="connsiteX2" fmla="*/ 8167 w 8813"/>
              <a:gd name="connsiteY2" fmla="*/ 8014 h 12143"/>
              <a:gd name="connsiteX3" fmla="*/ 8813 w 8813"/>
              <a:gd name="connsiteY3" fmla="*/ 12122 h 12143"/>
              <a:gd name="connsiteX4" fmla="*/ 3742 w 8813"/>
              <a:gd name="connsiteY4" fmla="*/ 12143 h 12143"/>
              <a:gd name="connsiteX5" fmla="*/ 0 w 8813"/>
              <a:gd name="connsiteY5" fmla="*/ 5622 h 12143"/>
              <a:gd name="connsiteX0" fmla="*/ 0 w 10088"/>
              <a:gd name="connsiteY0" fmla="*/ 4630 h 10000"/>
              <a:gd name="connsiteX1" fmla="*/ 4900 w 10088"/>
              <a:gd name="connsiteY1" fmla="*/ 0 h 10000"/>
              <a:gd name="connsiteX2" fmla="*/ 10088 w 10088"/>
              <a:gd name="connsiteY2" fmla="*/ 6402 h 10000"/>
              <a:gd name="connsiteX3" fmla="*/ 10000 w 10088"/>
              <a:gd name="connsiteY3" fmla="*/ 9983 h 10000"/>
              <a:gd name="connsiteX4" fmla="*/ 4246 w 10088"/>
              <a:gd name="connsiteY4" fmla="*/ 10000 h 10000"/>
              <a:gd name="connsiteX5" fmla="*/ 0 w 10088"/>
              <a:gd name="connsiteY5" fmla="*/ 4630 h 10000"/>
              <a:gd name="connsiteX0" fmla="*/ 0 w 10088"/>
              <a:gd name="connsiteY0" fmla="*/ 4630 h 10000"/>
              <a:gd name="connsiteX1" fmla="*/ 4900 w 10088"/>
              <a:gd name="connsiteY1" fmla="*/ 0 h 10000"/>
              <a:gd name="connsiteX2" fmla="*/ 10088 w 10088"/>
              <a:gd name="connsiteY2" fmla="*/ 6402 h 10000"/>
              <a:gd name="connsiteX3" fmla="*/ 10057 w 10088"/>
              <a:gd name="connsiteY3" fmla="*/ 9983 h 10000"/>
              <a:gd name="connsiteX4" fmla="*/ 4246 w 10088"/>
              <a:gd name="connsiteY4" fmla="*/ 10000 h 10000"/>
              <a:gd name="connsiteX5" fmla="*/ 0 w 10088"/>
              <a:gd name="connsiteY5" fmla="*/ 4630 h 10000"/>
              <a:gd name="connsiteX0" fmla="*/ 0 w 10091"/>
              <a:gd name="connsiteY0" fmla="*/ 4630 h 10000"/>
              <a:gd name="connsiteX1" fmla="*/ 4900 w 10091"/>
              <a:gd name="connsiteY1" fmla="*/ 0 h 10000"/>
              <a:gd name="connsiteX2" fmla="*/ 10088 w 10091"/>
              <a:gd name="connsiteY2" fmla="*/ 6402 h 10000"/>
              <a:gd name="connsiteX3" fmla="*/ 10082 w 10091"/>
              <a:gd name="connsiteY3" fmla="*/ 9983 h 10000"/>
              <a:gd name="connsiteX4" fmla="*/ 4246 w 10091"/>
              <a:gd name="connsiteY4" fmla="*/ 10000 h 10000"/>
              <a:gd name="connsiteX5" fmla="*/ 0 w 10091"/>
              <a:gd name="connsiteY5" fmla="*/ 4630 h 10000"/>
              <a:gd name="connsiteX0" fmla="*/ 0 w 10091"/>
              <a:gd name="connsiteY0" fmla="*/ 4630 h 10070"/>
              <a:gd name="connsiteX1" fmla="*/ 4900 w 10091"/>
              <a:gd name="connsiteY1" fmla="*/ 0 h 10070"/>
              <a:gd name="connsiteX2" fmla="*/ 10088 w 10091"/>
              <a:gd name="connsiteY2" fmla="*/ 6402 h 10070"/>
              <a:gd name="connsiteX3" fmla="*/ 10082 w 10091"/>
              <a:gd name="connsiteY3" fmla="*/ 9983 h 10070"/>
              <a:gd name="connsiteX4" fmla="*/ 4265 w 10091"/>
              <a:gd name="connsiteY4" fmla="*/ 10070 h 10070"/>
              <a:gd name="connsiteX5" fmla="*/ 0 w 10091"/>
              <a:gd name="connsiteY5" fmla="*/ 4630 h 10070"/>
              <a:gd name="connsiteX0" fmla="*/ 0 w 10088"/>
              <a:gd name="connsiteY0" fmla="*/ 4630 h 10071"/>
              <a:gd name="connsiteX1" fmla="*/ 4900 w 10088"/>
              <a:gd name="connsiteY1" fmla="*/ 0 h 10071"/>
              <a:gd name="connsiteX2" fmla="*/ 10088 w 10088"/>
              <a:gd name="connsiteY2" fmla="*/ 6402 h 10071"/>
              <a:gd name="connsiteX3" fmla="*/ 10063 w 10088"/>
              <a:gd name="connsiteY3" fmla="*/ 10071 h 10071"/>
              <a:gd name="connsiteX4" fmla="*/ 4265 w 10088"/>
              <a:gd name="connsiteY4" fmla="*/ 10070 h 10071"/>
              <a:gd name="connsiteX5" fmla="*/ 0 w 10088"/>
              <a:gd name="connsiteY5" fmla="*/ 4630 h 10071"/>
              <a:gd name="connsiteX0" fmla="*/ 0 w 10144"/>
              <a:gd name="connsiteY0" fmla="*/ 4630 h 10071"/>
              <a:gd name="connsiteX1" fmla="*/ 4900 w 10144"/>
              <a:gd name="connsiteY1" fmla="*/ 0 h 10071"/>
              <a:gd name="connsiteX2" fmla="*/ 10144 w 10144"/>
              <a:gd name="connsiteY2" fmla="*/ 6420 h 10071"/>
              <a:gd name="connsiteX3" fmla="*/ 10063 w 10144"/>
              <a:gd name="connsiteY3" fmla="*/ 10071 h 10071"/>
              <a:gd name="connsiteX4" fmla="*/ 4265 w 10144"/>
              <a:gd name="connsiteY4" fmla="*/ 10070 h 10071"/>
              <a:gd name="connsiteX5" fmla="*/ 0 w 10144"/>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26"/>
              <a:gd name="connsiteY0" fmla="*/ 4663 h 10071"/>
              <a:gd name="connsiteX1" fmla="*/ 4924 w 10126"/>
              <a:gd name="connsiteY1" fmla="*/ 0 h 10071"/>
              <a:gd name="connsiteX2" fmla="*/ 10112 w 10126"/>
              <a:gd name="connsiteY2" fmla="*/ 6438 h 10071"/>
              <a:gd name="connsiteX3" fmla="*/ 10119 w 10126"/>
              <a:gd name="connsiteY3" fmla="*/ 10071 h 10071"/>
              <a:gd name="connsiteX4" fmla="*/ 4289 w 10126"/>
              <a:gd name="connsiteY4" fmla="*/ 10070 h 10071"/>
              <a:gd name="connsiteX5" fmla="*/ 0 w 10126"/>
              <a:gd name="connsiteY5" fmla="*/ 4663 h 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 h="10071">
                <a:moveTo>
                  <a:pt x="0" y="4663"/>
                </a:moveTo>
                <a:lnTo>
                  <a:pt x="4924" y="0"/>
                </a:lnTo>
                <a:cubicBezTo>
                  <a:pt x="5235" y="289"/>
                  <a:pt x="7961" y="2736"/>
                  <a:pt x="10112" y="6438"/>
                </a:cubicBezTo>
                <a:cubicBezTo>
                  <a:pt x="10083" y="7632"/>
                  <a:pt x="10148" y="8877"/>
                  <a:pt x="10119" y="10071"/>
                </a:cubicBezTo>
                <a:lnTo>
                  <a:pt x="4289" y="10070"/>
                </a:lnTo>
                <a:cubicBezTo>
                  <a:pt x="2697" y="7232"/>
                  <a:pt x="566" y="5184"/>
                  <a:pt x="0" y="4663"/>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on the icon to insert</a:t>
            </a:r>
            <a:br>
              <a:rPr lang="en-GB" noProof="0" dirty="0"/>
            </a:br>
            <a:r>
              <a:rPr lang="en-GB" noProof="0" dirty="0"/>
              <a:t>a picture in the graphic element</a:t>
            </a:r>
            <a:br>
              <a:rPr lang="en-GB" noProof="0" dirty="0"/>
            </a:br>
            <a:r>
              <a:rPr lang="en-GB" noProof="0" dirty="0"/>
              <a:t>or by drag and </a:t>
            </a:r>
            <a:r>
              <a:rPr lang="en-GB" noProof="0" dirty="0" err="1"/>
              <a:t>drop’ing</a:t>
            </a:r>
            <a:r>
              <a:rPr lang="en-GB" noProof="0" dirty="0"/>
              <a:t> a picture </a:t>
            </a:r>
            <a:br>
              <a:rPr lang="en-GB" noProof="0" dirty="0"/>
            </a:br>
            <a:r>
              <a:rPr lang="en-GB" noProof="0" dirty="0"/>
              <a:t>on to the slide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en-GB" noProof="0"/>
          </a:p>
        </p:txBody>
      </p:sp>
      <p:sp>
        <p:nvSpPr>
          <p:cNvPr id="9" name="Titel 1">
            <a:extLst>
              <a:ext uri="{FF2B5EF4-FFF2-40B4-BE49-F238E27FC236}">
                <a16:creationId xmlns:a16="http://schemas.microsoft.com/office/drawing/2014/main" id="{2E5A4EB5-F25A-EE40-9F89-4C899CD87AAF}"/>
              </a:ext>
            </a:extLst>
          </p:cNvPr>
          <p:cNvSpPr>
            <a:spLocks noGrp="1"/>
          </p:cNvSpPr>
          <p:nvPr>
            <p:ph type="title" hasCustomPrompt="1"/>
          </p:nvPr>
        </p:nvSpPr>
        <p:spPr>
          <a:xfrm>
            <a:off x="6240462" y="441325"/>
            <a:ext cx="5472113" cy="829335"/>
          </a:xfrm>
        </p:spPr>
        <p:txBody>
          <a:bodyPr/>
          <a:lstStyle/>
          <a:p>
            <a:r>
              <a:rPr lang="en-GB" noProof="0"/>
              <a:t>Click to add title</a:t>
            </a:r>
          </a:p>
        </p:txBody>
      </p:sp>
      <p:sp>
        <p:nvSpPr>
          <p:cNvPr id="10" name="Pladsholder til tekst 15">
            <a:extLst>
              <a:ext uri="{FF2B5EF4-FFF2-40B4-BE49-F238E27FC236}">
                <a16:creationId xmlns:a16="http://schemas.microsoft.com/office/drawing/2014/main" id="{99E5F70B-7E00-E549-AC85-97B38DC22401}"/>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en-GB" noProof="0"/>
              <a:t>Click to add text lorem ipsum dolor sit amet, lacinia vehicula orci cras pretium, lobortis risus lacus</a:t>
            </a:r>
          </a:p>
        </p:txBody>
      </p:sp>
      <p:sp>
        <p:nvSpPr>
          <p:cNvPr id="12" name="Pladsholder til indhold 2">
            <a:extLst>
              <a:ext uri="{FF2B5EF4-FFF2-40B4-BE49-F238E27FC236}">
                <a16:creationId xmlns:a16="http://schemas.microsoft.com/office/drawing/2014/main" id="{100A6956-F6D0-534F-B9F1-256740E3082D}"/>
              </a:ext>
            </a:extLst>
          </p:cNvPr>
          <p:cNvSpPr>
            <a:spLocks noGrp="1"/>
          </p:cNvSpPr>
          <p:nvPr>
            <p:ph idx="1" hasCustomPrompt="1"/>
          </p:nvPr>
        </p:nvSpPr>
        <p:spPr>
          <a:xfrm>
            <a:off x="7117790" y="3072853"/>
            <a:ext cx="3717457" cy="2057288"/>
          </a:xfrm>
        </p:spPr>
        <p:txBody>
          <a:bodyPr>
            <a:normAutofit/>
          </a:bodyPr>
          <a:lstStyle>
            <a:lvl1pPr>
              <a:defRPr sz="1600"/>
            </a:lvl1pPr>
          </a:lstStyle>
          <a:p>
            <a:pPr lvl="0"/>
            <a:r>
              <a:rPr lang="en-GB" noProof="0"/>
              <a:t>Click to add text</a:t>
            </a:r>
          </a:p>
        </p:txBody>
      </p:sp>
      <p:pic>
        <p:nvPicPr>
          <p:cNvPr id="13" name="Billede 12" descr="Et billede, der indeholder tegning&#10;&#10;Automatisk genereret beskrivelse">
            <a:extLst>
              <a:ext uri="{FF2B5EF4-FFF2-40B4-BE49-F238E27FC236}">
                <a16:creationId xmlns:a16="http://schemas.microsoft.com/office/drawing/2014/main" id="{E218E897-E79F-6E49-9FA3-0F84A6547BAA}"/>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456329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w picture in graphic to the right">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en-GB" noProof="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981899" y="-29821"/>
            <a:ext cx="6211182" cy="604350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83 w 10000"/>
              <a:gd name="connsiteY1" fmla="*/ 18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6"/>
              <a:gd name="connsiteY0" fmla="*/ 0 h 10000"/>
              <a:gd name="connsiteX1" fmla="*/ 10006 w 10006"/>
              <a:gd name="connsiteY1" fmla="*/ 24 h 10000"/>
              <a:gd name="connsiteX2" fmla="*/ 10000 w 10006"/>
              <a:gd name="connsiteY2" fmla="*/ 2097 h 10000"/>
              <a:gd name="connsiteX3" fmla="*/ 4572 w 10006"/>
              <a:gd name="connsiteY3" fmla="*/ 10000 h 10000"/>
              <a:gd name="connsiteX4" fmla="*/ 0 w 10006"/>
              <a:gd name="connsiteY4" fmla="*/ 5269 h 10000"/>
              <a:gd name="connsiteX5" fmla="*/ 3924 w 10006"/>
              <a:gd name="connsiteY5" fmla="*/ 0 h 10000"/>
              <a:gd name="connsiteX0" fmla="*/ 3924 w 10000"/>
              <a:gd name="connsiteY0" fmla="*/ 0 h 10000"/>
              <a:gd name="connsiteX1" fmla="*/ 10000 w 10000"/>
              <a:gd name="connsiteY1" fmla="*/ 0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3924" y="0"/>
                </a:moveTo>
                <a:lnTo>
                  <a:pt x="10000" y="0"/>
                </a:lnTo>
                <a:cubicBezTo>
                  <a:pt x="10002" y="679"/>
                  <a:pt x="9998" y="1418"/>
                  <a:pt x="10000" y="2097"/>
                </a:cubicBezTo>
                <a:cubicBezTo>
                  <a:pt x="9527" y="3479"/>
                  <a:pt x="6858" y="7622"/>
                  <a:pt x="4572" y="10000"/>
                </a:cubicBezTo>
                <a:lnTo>
                  <a:pt x="0" y="5269"/>
                </a:lnTo>
                <a:cubicBezTo>
                  <a:pt x="2217" y="3260"/>
                  <a:pt x="3741" y="470"/>
                  <a:pt x="3924" y="0"/>
                </a:cubicBezTo>
                <a:close/>
              </a:path>
            </a:pathLst>
          </a:custGeom>
          <a:solidFill>
            <a:schemeClr val="accent6"/>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on the icon to insert</a:t>
            </a:r>
            <a:br>
              <a:rPr lang="en-GB" noProof="0" dirty="0"/>
            </a:br>
            <a:r>
              <a:rPr lang="en-GB" noProof="0" dirty="0"/>
              <a:t>a picture in the graphic element</a:t>
            </a:r>
            <a:br>
              <a:rPr lang="en-GB" noProof="0" dirty="0"/>
            </a:br>
            <a:r>
              <a:rPr lang="en-GB" noProof="0" dirty="0"/>
              <a:t>or by drag and </a:t>
            </a:r>
            <a:r>
              <a:rPr lang="en-GB" noProof="0" dirty="0" err="1"/>
              <a:t>drop’ing</a:t>
            </a:r>
            <a:r>
              <a:rPr lang="en-GB" noProof="0" dirty="0"/>
              <a:t> a picture </a:t>
            </a:r>
            <a:br>
              <a:rPr lang="en-GB" noProof="0" dirty="0"/>
            </a:br>
            <a:r>
              <a:rPr lang="en-GB" noProof="0" dirty="0"/>
              <a:t>on to the slide</a:t>
            </a:r>
          </a:p>
        </p:txBody>
      </p:sp>
      <p:sp>
        <p:nvSpPr>
          <p:cNvPr id="11" name="Titel 1">
            <a:extLst>
              <a:ext uri="{FF2B5EF4-FFF2-40B4-BE49-F238E27FC236}">
                <a16:creationId xmlns:a16="http://schemas.microsoft.com/office/drawing/2014/main" id="{C21BFC8E-7582-E146-9FB6-BFFE064AF1EB}"/>
              </a:ext>
            </a:extLst>
          </p:cNvPr>
          <p:cNvSpPr>
            <a:spLocks noGrp="1"/>
          </p:cNvSpPr>
          <p:nvPr>
            <p:ph type="title" hasCustomPrompt="1"/>
          </p:nvPr>
        </p:nvSpPr>
        <p:spPr>
          <a:xfrm>
            <a:off x="479425" y="441325"/>
            <a:ext cx="5472113" cy="829335"/>
          </a:xfrm>
        </p:spPr>
        <p:txBody>
          <a:bodyPr/>
          <a:lstStyle/>
          <a:p>
            <a:r>
              <a:rPr lang="en-GB" noProof="0"/>
              <a:t>Click to add title</a:t>
            </a:r>
          </a:p>
        </p:txBody>
      </p:sp>
      <p:sp>
        <p:nvSpPr>
          <p:cNvPr id="13" name="Pladsholder til tekst 15">
            <a:extLst>
              <a:ext uri="{FF2B5EF4-FFF2-40B4-BE49-F238E27FC236}">
                <a16:creationId xmlns:a16="http://schemas.microsoft.com/office/drawing/2014/main" id="{E6AF3016-1CC0-D645-8516-6C519E87CDF9}"/>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en-GB" noProof="0"/>
              <a:t>Click to add text lorem ipsum dolor sit amet, lacinia vehicula orci cras pretium, lobortis risus lacus</a:t>
            </a:r>
          </a:p>
        </p:txBody>
      </p:sp>
      <p:sp>
        <p:nvSpPr>
          <p:cNvPr id="14" name="Pladsholder til indhold 2">
            <a:extLst>
              <a:ext uri="{FF2B5EF4-FFF2-40B4-BE49-F238E27FC236}">
                <a16:creationId xmlns:a16="http://schemas.microsoft.com/office/drawing/2014/main" id="{BF5EAA9A-48FB-8C4A-A2E6-C8080BF35D35}"/>
              </a:ext>
            </a:extLst>
          </p:cNvPr>
          <p:cNvSpPr>
            <a:spLocks noGrp="1"/>
          </p:cNvSpPr>
          <p:nvPr>
            <p:ph idx="1" hasCustomPrompt="1"/>
          </p:nvPr>
        </p:nvSpPr>
        <p:spPr>
          <a:xfrm>
            <a:off x="1356753" y="3072853"/>
            <a:ext cx="3717457" cy="2057288"/>
          </a:xfrm>
        </p:spPr>
        <p:txBody>
          <a:bodyPr>
            <a:normAutofit/>
          </a:bodyPr>
          <a:lstStyle>
            <a:lvl1pPr>
              <a:defRPr sz="1600"/>
            </a:lvl1pPr>
          </a:lstStyle>
          <a:p>
            <a:pPr lvl="0"/>
            <a:r>
              <a:rPr lang="en-GB" noProof="0"/>
              <a:t>Click to add text</a:t>
            </a:r>
          </a:p>
        </p:txBody>
      </p:sp>
      <p:pic>
        <p:nvPicPr>
          <p:cNvPr id="10" name="Billede 9" descr="Et billede, der indeholder tegning&#10;&#10;Automatisk genereret beskrivelse">
            <a:extLst>
              <a:ext uri="{FF2B5EF4-FFF2-40B4-BE49-F238E27FC236}">
                <a16:creationId xmlns:a16="http://schemas.microsoft.com/office/drawing/2014/main" id="{EC7740BC-98B5-3E4D-BA46-BE847BD5FD50}"/>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4204077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w four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hasCustomPrompt="1"/>
          </p:nvPr>
        </p:nvSpPr>
        <p:spPr/>
        <p:txBody>
          <a:bodyPr/>
          <a:lstStyle/>
          <a:p>
            <a:r>
              <a:rPr lang="en-GB" noProof="0"/>
              <a:t>Click to add title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en-GB" noProof="0"/>
              <a:t>Click to add sub title</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en-GB" noProof="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2565400"/>
            <a:ext cx="2376000" cy="29972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2159000"/>
            <a:ext cx="2376000"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2565400"/>
            <a:ext cx="2376000" cy="29972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2159000"/>
            <a:ext cx="2376000"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2565400"/>
            <a:ext cx="2376000" cy="29972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2159000"/>
            <a:ext cx="2376000"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2565400"/>
            <a:ext cx="2376000" cy="29972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2159000"/>
            <a:ext cx="2376000"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pic>
        <p:nvPicPr>
          <p:cNvPr id="18" name="Billede 17" descr="Et billede, der indeholder tegning&#10;&#10;Automatisk genereret beskrivelse">
            <a:extLst>
              <a:ext uri="{FF2B5EF4-FFF2-40B4-BE49-F238E27FC236}">
                <a16:creationId xmlns:a16="http://schemas.microsoft.com/office/drawing/2014/main" id="{80FE38D7-D97F-6E4F-A0FC-BF1132F0AF16}"/>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85500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w four columns and ico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hasCustomPrompt="1"/>
          </p:nvPr>
        </p:nvSpPr>
        <p:spPr/>
        <p:txBody>
          <a:bodyPr/>
          <a:lstStyle/>
          <a:p>
            <a:r>
              <a:rPr lang="en-GB" noProof="0"/>
              <a:t>Click to add title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en-GB" noProof="0"/>
              <a:t>Click to add sub title</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en-GB" noProof="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3683000"/>
            <a:ext cx="2376000" cy="23749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a:t>
            </a:r>
          </a:p>
        </p:txBody>
      </p:sp>
      <p:sp>
        <p:nvSpPr>
          <p:cNvPr id="14" name="Pladsholder til billede 12">
            <a:extLst>
              <a:ext uri="{FF2B5EF4-FFF2-40B4-BE49-F238E27FC236}">
                <a16:creationId xmlns:a16="http://schemas.microsoft.com/office/drawing/2014/main" id="{8B48B086-580A-6B45-86DD-76D5818E1FC2}"/>
              </a:ext>
            </a:extLst>
          </p:cNvPr>
          <p:cNvSpPr>
            <a:spLocks noGrp="1"/>
          </p:cNvSpPr>
          <p:nvPr>
            <p:ph type="pic" sz="quarter" idx="20" hasCustomPrompt="1"/>
          </p:nvPr>
        </p:nvSpPr>
        <p:spPr>
          <a:xfrm>
            <a:off x="3899808"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Click on the icon </a:t>
            </a:r>
            <a:br>
              <a:rPr lang="en-GB" noProof="0"/>
            </a:br>
            <a:r>
              <a:rPr lang="en-GB" noProof="0"/>
              <a:t>to insert a picture </a:t>
            </a:r>
            <a:br>
              <a:rPr lang="en-GB" noProof="0"/>
            </a:br>
            <a:r>
              <a:rPr lang="en-GB" noProof="0"/>
              <a:t>or an icon</a:t>
            </a:r>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3276600"/>
            <a:ext cx="2376000"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3683000"/>
            <a:ext cx="2376000" cy="23749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a:t>
            </a:r>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94742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dirty="0"/>
              <a:t>Click on the icon </a:t>
            </a:r>
            <a:br>
              <a:rPr lang="en-GB" noProof="0" dirty="0"/>
            </a:br>
            <a:r>
              <a:rPr lang="en-GB" noProof="0" dirty="0"/>
              <a:t>to insert a picture </a:t>
            </a:r>
            <a:br>
              <a:rPr lang="en-GB" noProof="0" dirty="0"/>
            </a:br>
            <a:r>
              <a:rPr lang="en-GB" noProof="0" dirty="0"/>
              <a:t>or an icon</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3276600"/>
            <a:ext cx="2376000"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3683000"/>
            <a:ext cx="2376000" cy="23749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a:t>
            </a:r>
          </a:p>
        </p:txBody>
      </p:sp>
      <p:sp>
        <p:nvSpPr>
          <p:cNvPr id="23" name="Pladsholder til billede 12">
            <a:extLst>
              <a:ext uri="{FF2B5EF4-FFF2-40B4-BE49-F238E27FC236}">
                <a16:creationId xmlns:a16="http://schemas.microsoft.com/office/drawing/2014/main" id="{223A695A-EE7A-5B46-87B0-E74B20C2A8FE}"/>
              </a:ext>
            </a:extLst>
          </p:cNvPr>
          <p:cNvSpPr>
            <a:spLocks noGrp="1"/>
          </p:cNvSpPr>
          <p:nvPr>
            <p:ph type="pic" sz="quarter" idx="26" hasCustomPrompt="1"/>
          </p:nvPr>
        </p:nvSpPr>
        <p:spPr>
          <a:xfrm>
            <a:off x="980457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Click on the icon </a:t>
            </a:r>
            <a:br>
              <a:rPr lang="en-GB" noProof="0"/>
            </a:br>
            <a:r>
              <a:rPr lang="en-GB" noProof="0"/>
              <a:t>to insert a picture </a:t>
            </a:r>
            <a:br>
              <a:rPr lang="en-GB" noProof="0"/>
            </a:br>
            <a:r>
              <a:rPr lang="en-GB" noProof="0"/>
              <a:t>or an icon</a:t>
            </a:r>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3276600"/>
            <a:ext cx="2376000"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3683000"/>
            <a:ext cx="2376000" cy="23749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a:t>
            </a:r>
          </a:p>
        </p:txBody>
      </p:sp>
      <p:sp>
        <p:nvSpPr>
          <p:cNvPr id="26" name="Pladsholder til billede 12">
            <a:extLst>
              <a:ext uri="{FF2B5EF4-FFF2-40B4-BE49-F238E27FC236}">
                <a16:creationId xmlns:a16="http://schemas.microsoft.com/office/drawing/2014/main" id="{4DFF36BA-D2C7-5E4B-B6D3-7A0FCB102375}"/>
              </a:ext>
            </a:extLst>
          </p:cNvPr>
          <p:cNvSpPr>
            <a:spLocks noGrp="1"/>
          </p:cNvSpPr>
          <p:nvPr>
            <p:ph type="pic" sz="quarter" idx="29" hasCustomPrompt="1"/>
          </p:nvPr>
        </p:nvSpPr>
        <p:spPr>
          <a:xfrm>
            <a:off x="6852191"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Click on the icon </a:t>
            </a:r>
            <a:br>
              <a:rPr lang="en-GB" noProof="0"/>
            </a:br>
            <a:r>
              <a:rPr lang="en-GB" noProof="0"/>
              <a:t>to insert a picture </a:t>
            </a:r>
            <a:br>
              <a:rPr lang="en-GB" noProof="0"/>
            </a:br>
            <a:r>
              <a:rPr lang="en-GB" noProof="0"/>
              <a:t>or an icon</a:t>
            </a:r>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3276600"/>
            <a:ext cx="2376000"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pic>
        <p:nvPicPr>
          <p:cNvPr id="28" name="Billede 27" descr="Et billede, der indeholder tegning&#10;&#10;Automatisk genereret beskrivelse">
            <a:extLst>
              <a:ext uri="{FF2B5EF4-FFF2-40B4-BE49-F238E27FC236}">
                <a16:creationId xmlns:a16="http://schemas.microsoft.com/office/drawing/2014/main" id="{6CB3F0E7-9505-6C4B-A244-E5FAB89327A5}"/>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470133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w four poi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hasCustomPrompt="1"/>
          </p:nvPr>
        </p:nvSpPr>
        <p:spPr/>
        <p:txBody>
          <a:bodyPr/>
          <a:lstStyle/>
          <a:p>
            <a:r>
              <a:rPr lang="en-GB" noProof="0"/>
              <a:t>Click to add title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en-GB" noProof="0"/>
              <a:t>Click to add sub title</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en-GB" noProof="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6" y="2057400"/>
            <a:ext cx="5472112" cy="13335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6" y="1651000"/>
            <a:ext cx="5472112"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479426" y="4174480"/>
            <a:ext cx="5472112" cy="13335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479426" y="3768080"/>
            <a:ext cx="5472112"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6240464" y="2057400"/>
            <a:ext cx="5480794" cy="13335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6240464" y="1651000"/>
            <a:ext cx="5480794"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6240464" y="4174480"/>
            <a:ext cx="5480794" cy="13335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6240464" y="3768080"/>
            <a:ext cx="5480794"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pic>
        <p:nvPicPr>
          <p:cNvPr id="18" name="Billede 17" descr="Et billede, der indeholder tegning&#10;&#10;Automatisk genereret beskrivelse">
            <a:extLst>
              <a:ext uri="{FF2B5EF4-FFF2-40B4-BE49-F238E27FC236}">
                <a16:creationId xmlns:a16="http://schemas.microsoft.com/office/drawing/2014/main" id="{7C04ECE2-5403-3748-88AA-16598E96FC0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581042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w four points and ico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hasCustomPrompt="1"/>
          </p:nvPr>
        </p:nvSpPr>
        <p:spPr/>
        <p:txBody>
          <a:bodyPr/>
          <a:lstStyle/>
          <a:p>
            <a:r>
              <a:rPr lang="en-GB" noProof="0"/>
              <a:t>Click to add title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en-GB" noProof="0"/>
              <a:t>Click to add sub title</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en-GB" noProof="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1609724" y="2057400"/>
            <a:ext cx="4341813" cy="13335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47942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Insert a picture or </a:t>
            </a:r>
            <a:br>
              <a:rPr lang="en-GB" noProof="0"/>
            </a:br>
            <a:r>
              <a:rPr lang="en-GB" noProof="0"/>
              <a:t>an icon</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1609724" y="1651000"/>
            <a:ext cx="4341813"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1609724" y="4174480"/>
            <a:ext cx="4341813" cy="13335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31" name="Pladsholder til billede 12">
            <a:extLst>
              <a:ext uri="{FF2B5EF4-FFF2-40B4-BE49-F238E27FC236}">
                <a16:creationId xmlns:a16="http://schemas.microsoft.com/office/drawing/2014/main" id="{CB0E6E02-FB1A-1E43-A8EB-DA55939F6669}"/>
              </a:ext>
            </a:extLst>
          </p:cNvPr>
          <p:cNvSpPr>
            <a:spLocks noGrp="1"/>
          </p:cNvSpPr>
          <p:nvPr>
            <p:ph type="pic" sz="quarter" idx="26" hasCustomPrompt="1"/>
          </p:nvPr>
        </p:nvSpPr>
        <p:spPr>
          <a:xfrm>
            <a:off x="47942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Insert a picture or </a:t>
            </a:r>
            <a:br>
              <a:rPr lang="en-GB" noProof="0"/>
            </a:br>
            <a:r>
              <a:rPr lang="en-GB" noProof="0"/>
              <a:t>an icon</a:t>
            </a:r>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1609724" y="3768080"/>
            <a:ext cx="4341813"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7379444" y="2057400"/>
            <a:ext cx="4341813" cy="13335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34" name="Pladsholder til billede 12">
            <a:extLst>
              <a:ext uri="{FF2B5EF4-FFF2-40B4-BE49-F238E27FC236}">
                <a16:creationId xmlns:a16="http://schemas.microsoft.com/office/drawing/2014/main" id="{3709DA0A-2FBE-484A-9ABE-A8BD6FD91C91}"/>
              </a:ext>
            </a:extLst>
          </p:cNvPr>
          <p:cNvSpPr>
            <a:spLocks noGrp="1"/>
          </p:cNvSpPr>
          <p:nvPr>
            <p:ph type="pic" sz="quarter" idx="29" hasCustomPrompt="1"/>
          </p:nvPr>
        </p:nvSpPr>
        <p:spPr>
          <a:xfrm>
            <a:off x="624914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Insert a picture or </a:t>
            </a:r>
            <a:br>
              <a:rPr lang="en-GB" noProof="0"/>
            </a:br>
            <a:r>
              <a:rPr lang="en-GB" noProof="0"/>
              <a:t>an icon</a:t>
            </a:r>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7379444" y="1651000"/>
            <a:ext cx="4341813"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7379444" y="4174480"/>
            <a:ext cx="4341813" cy="1333500"/>
          </a:xfrm>
        </p:spPr>
        <p:txBody>
          <a:bodyPr>
            <a:normAutofit/>
          </a:bodyPr>
          <a:lstStyle>
            <a:lvl1pPr marL="0" indent="0">
              <a:buNone/>
              <a:defRPr sz="1600"/>
            </a:lvl1pPr>
          </a:lstStyle>
          <a:p>
            <a:pPr lvl="0"/>
            <a:r>
              <a:rPr lang="en-GB" noProof="0"/>
              <a:t>Click to add text lorem ipsum dolor sit amet, consectetuer adipiscing elit. Maecenas porttitor congue massa. Fusce posuere, magna sed pulvinar ultricies, purus lectus malesuada</a:t>
            </a:r>
          </a:p>
        </p:txBody>
      </p:sp>
      <p:sp>
        <p:nvSpPr>
          <p:cNvPr id="37" name="Pladsholder til billede 12">
            <a:extLst>
              <a:ext uri="{FF2B5EF4-FFF2-40B4-BE49-F238E27FC236}">
                <a16:creationId xmlns:a16="http://schemas.microsoft.com/office/drawing/2014/main" id="{C32BFA7D-3739-E848-8BC5-96AD9EEC21DB}"/>
              </a:ext>
            </a:extLst>
          </p:cNvPr>
          <p:cNvSpPr>
            <a:spLocks noGrp="1"/>
          </p:cNvSpPr>
          <p:nvPr>
            <p:ph type="pic" sz="quarter" idx="32" hasCustomPrompt="1"/>
          </p:nvPr>
        </p:nvSpPr>
        <p:spPr>
          <a:xfrm>
            <a:off x="624914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Insert a picture or </a:t>
            </a:r>
            <a:br>
              <a:rPr lang="en-GB" noProof="0"/>
            </a:br>
            <a:r>
              <a:rPr lang="en-GB" noProof="0"/>
              <a:t>an icon</a:t>
            </a:r>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7379444" y="3768080"/>
            <a:ext cx="4341813" cy="292100"/>
          </a:xfrm>
        </p:spPr>
        <p:txBody>
          <a:bodyPr anchor="b" anchorCtr="0">
            <a:normAutofit/>
          </a:bodyPr>
          <a:lstStyle>
            <a:lvl1pPr marL="0" indent="0">
              <a:buNone/>
              <a:defRPr sz="1600">
                <a:solidFill>
                  <a:schemeClr val="tx1"/>
                </a:solidFill>
                <a:latin typeface="+mj-lt"/>
              </a:defRPr>
            </a:lvl1pPr>
          </a:lstStyle>
          <a:p>
            <a:pPr lvl="0"/>
            <a:r>
              <a:rPr lang="en-GB" noProof="0"/>
              <a:t>Insert a headline here</a:t>
            </a:r>
          </a:p>
        </p:txBody>
      </p:sp>
      <p:pic>
        <p:nvPicPr>
          <p:cNvPr id="22" name="Billede 21" descr="Et billede, der indeholder tegning&#10;&#10;Automatisk genereret beskrivelse">
            <a:extLst>
              <a:ext uri="{FF2B5EF4-FFF2-40B4-BE49-F238E27FC236}">
                <a16:creationId xmlns:a16="http://schemas.microsoft.com/office/drawing/2014/main" id="{A083E73D-1E3B-3246-9CD1-71A25B7015B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98360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hasCustomPrompt="1"/>
          </p:nvPr>
        </p:nvSpPr>
        <p:spPr/>
        <p:txBody>
          <a:bodyPr/>
          <a:lstStyle/>
          <a:p>
            <a:r>
              <a:rPr lang="en-GB" noProof="0"/>
              <a:t>Click to add title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en-GB" noProof="0"/>
              <a:t>Click to add sub title</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en-GB" noProof="0"/>
          </a:p>
        </p:txBody>
      </p:sp>
      <p:sp>
        <p:nvSpPr>
          <p:cNvPr id="14" name="Pladsholder til tekst 6">
            <a:extLst>
              <a:ext uri="{FF2B5EF4-FFF2-40B4-BE49-F238E27FC236}">
                <a16:creationId xmlns:a16="http://schemas.microsoft.com/office/drawing/2014/main" id="{5D530441-7C9B-9943-AE94-1898E0DCC08D}"/>
              </a:ext>
            </a:extLst>
          </p:cNvPr>
          <p:cNvSpPr>
            <a:spLocks noGrp="1"/>
          </p:cNvSpPr>
          <p:nvPr>
            <p:ph type="body" sz="quarter" idx="22" hasCustomPrompt="1"/>
          </p:nvPr>
        </p:nvSpPr>
        <p:spPr>
          <a:xfrm>
            <a:off x="479424" y="1993900"/>
            <a:ext cx="2160000" cy="1003300"/>
          </a:xfrm>
        </p:spPr>
        <p:txBody>
          <a:bodyPr>
            <a:normAutofit/>
          </a:bodyPr>
          <a:lstStyle>
            <a:lvl1pPr marL="0" indent="0">
              <a:buNone/>
              <a:defRPr sz="1600"/>
            </a:lvl1pPr>
          </a:lstStyle>
          <a:p>
            <a:pPr lvl="0"/>
            <a:r>
              <a:rPr lang="en-GB" noProof="0"/>
              <a:t>Click to add text lorem ipsum dolor sit amet</a:t>
            </a:r>
          </a:p>
        </p:txBody>
      </p:sp>
      <p:sp>
        <p:nvSpPr>
          <p:cNvPr id="18" name="Pladsholder til tekst 6">
            <a:extLst>
              <a:ext uri="{FF2B5EF4-FFF2-40B4-BE49-F238E27FC236}">
                <a16:creationId xmlns:a16="http://schemas.microsoft.com/office/drawing/2014/main" id="{D68286A7-3C50-E541-A1B7-C3D1C99CA3AD}"/>
              </a:ext>
            </a:extLst>
          </p:cNvPr>
          <p:cNvSpPr>
            <a:spLocks noGrp="1"/>
          </p:cNvSpPr>
          <p:nvPr>
            <p:ph type="body" sz="quarter" idx="24" hasCustomPrompt="1"/>
          </p:nvPr>
        </p:nvSpPr>
        <p:spPr>
          <a:xfrm>
            <a:off x="479423" y="1587500"/>
            <a:ext cx="2160000" cy="317500"/>
          </a:xfrm>
        </p:spPr>
        <p:txBody>
          <a:bodyPr anchor="b" anchorCtr="0">
            <a:normAutofit/>
          </a:bodyPr>
          <a:lstStyle>
            <a:lvl1pPr marL="0" indent="0">
              <a:buNone/>
              <a:defRPr sz="1600">
                <a:solidFill>
                  <a:schemeClr val="tx1"/>
                </a:solidFill>
                <a:latin typeface="+mj-lt"/>
              </a:defRPr>
            </a:lvl1pPr>
          </a:lstStyle>
          <a:p>
            <a:pPr lvl="0"/>
            <a:r>
              <a:rPr lang="en-GB" noProof="0"/>
              <a:t>Jan-feb</a:t>
            </a:r>
          </a:p>
        </p:txBody>
      </p:sp>
      <p:sp>
        <p:nvSpPr>
          <p:cNvPr id="45" name="Pladsholder til tekst 6">
            <a:extLst>
              <a:ext uri="{FF2B5EF4-FFF2-40B4-BE49-F238E27FC236}">
                <a16:creationId xmlns:a16="http://schemas.microsoft.com/office/drawing/2014/main" id="{9ECC79A2-5D6B-5D42-8BB3-97CC4410E65E}"/>
              </a:ext>
            </a:extLst>
          </p:cNvPr>
          <p:cNvSpPr>
            <a:spLocks noGrp="1"/>
          </p:cNvSpPr>
          <p:nvPr>
            <p:ph type="body" sz="quarter" idx="25" hasCustomPrompt="1"/>
          </p:nvPr>
        </p:nvSpPr>
        <p:spPr>
          <a:xfrm>
            <a:off x="4068576" y="1993900"/>
            <a:ext cx="2160000" cy="1003300"/>
          </a:xfrm>
        </p:spPr>
        <p:txBody>
          <a:bodyPr>
            <a:normAutofit/>
          </a:bodyPr>
          <a:lstStyle>
            <a:lvl1pPr marL="0" indent="0">
              <a:buNone/>
              <a:defRPr sz="1600"/>
            </a:lvl1pPr>
          </a:lstStyle>
          <a:p>
            <a:pPr lvl="0"/>
            <a:r>
              <a:rPr lang="en-GB" noProof="0"/>
              <a:t>Click to add text lorem ipsum dolor sit amet</a:t>
            </a:r>
          </a:p>
        </p:txBody>
      </p:sp>
      <p:sp>
        <p:nvSpPr>
          <p:cNvPr id="46" name="Pladsholder til tekst 6">
            <a:extLst>
              <a:ext uri="{FF2B5EF4-FFF2-40B4-BE49-F238E27FC236}">
                <a16:creationId xmlns:a16="http://schemas.microsoft.com/office/drawing/2014/main" id="{36547A22-52D6-F346-ABF4-227AB97C51B0}"/>
              </a:ext>
            </a:extLst>
          </p:cNvPr>
          <p:cNvSpPr>
            <a:spLocks noGrp="1"/>
          </p:cNvSpPr>
          <p:nvPr>
            <p:ph type="body" sz="quarter" idx="26" hasCustomPrompt="1"/>
          </p:nvPr>
        </p:nvSpPr>
        <p:spPr>
          <a:xfrm>
            <a:off x="4068575" y="1587500"/>
            <a:ext cx="2160000" cy="317500"/>
          </a:xfrm>
        </p:spPr>
        <p:txBody>
          <a:bodyPr anchor="b" anchorCtr="0">
            <a:normAutofit/>
          </a:bodyPr>
          <a:lstStyle>
            <a:lvl1pPr marL="0" indent="0">
              <a:buNone/>
              <a:defRPr sz="1600">
                <a:solidFill>
                  <a:schemeClr val="tx1"/>
                </a:solidFill>
                <a:latin typeface="+mj-lt"/>
              </a:defRPr>
            </a:lvl1pPr>
          </a:lstStyle>
          <a:p>
            <a:pPr lvl="0"/>
            <a:r>
              <a:rPr lang="en-GB" noProof="0"/>
              <a:t>May-Jun</a:t>
            </a:r>
          </a:p>
        </p:txBody>
      </p:sp>
      <p:sp>
        <p:nvSpPr>
          <p:cNvPr id="47" name="Pladsholder til tekst 6">
            <a:extLst>
              <a:ext uri="{FF2B5EF4-FFF2-40B4-BE49-F238E27FC236}">
                <a16:creationId xmlns:a16="http://schemas.microsoft.com/office/drawing/2014/main" id="{45FCA139-6410-FE47-94FF-B029CCD98A30}"/>
              </a:ext>
            </a:extLst>
          </p:cNvPr>
          <p:cNvSpPr>
            <a:spLocks noGrp="1"/>
          </p:cNvSpPr>
          <p:nvPr>
            <p:ph type="body" sz="quarter" idx="27" hasCustomPrompt="1"/>
          </p:nvPr>
        </p:nvSpPr>
        <p:spPr>
          <a:xfrm>
            <a:off x="7657728" y="1993900"/>
            <a:ext cx="2160000" cy="1003300"/>
          </a:xfrm>
        </p:spPr>
        <p:txBody>
          <a:bodyPr>
            <a:normAutofit/>
          </a:bodyPr>
          <a:lstStyle>
            <a:lvl1pPr marL="0" indent="0">
              <a:buNone/>
              <a:defRPr sz="1600"/>
            </a:lvl1pPr>
          </a:lstStyle>
          <a:p>
            <a:pPr lvl="0"/>
            <a:r>
              <a:rPr lang="en-GB" noProof="0"/>
              <a:t>Click to add text lorem ipsum dolor sit amet</a:t>
            </a:r>
          </a:p>
        </p:txBody>
      </p:sp>
      <p:sp>
        <p:nvSpPr>
          <p:cNvPr id="48" name="Pladsholder til tekst 6">
            <a:extLst>
              <a:ext uri="{FF2B5EF4-FFF2-40B4-BE49-F238E27FC236}">
                <a16:creationId xmlns:a16="http://schemas.microsoft.com/office/drawing/2014/main" id="{B2D15DF9-3A96-ED45-B196-471F87234498}"/>
              </a:ext>
            </a:extLst>
          </p:cNvPr>
          <p:cNvSpPr>
            <a:spLocks noGrp="1"/>
          </p:cNvSpPr>
          <p:nvPr>
            <p:ph type="body" sz="quarter" idx="28" hasCustomPrompt="1"/>
          </p:nvPr>
        </p:nvSpPr>
        <p:spPr>
          <a:xfrm>
            <a:off x="7657727" y="1587500"/>
            <a:ext cx="2160000" cy="317500"/>
          </a:xfrm>
        </p:spPr>
        <p:txBody>
          <a:bodyPr anchor="b" anchorCtr="0">
            <a:normAutofit/>
          </a:bodyPr>
          <a:lstStyle>
            <a:lvl1pPr marL="0" indent="0">
              <a:buNone/>
              <a:defRPr sz="1600">
                <a:solidFill>
                  <a:schemeClr val="tx1"/>
                </a:solidFill>
                <a:latin typeface="+mj-lt"/>
              </a:defRPr>
            </a:lvl1pPr>
          </a:lstStyle>
          <a:p>
            <a:pPr lvl="0"/>
            <a:r>
              <a:rPr lang="en-GB" noProof="0"/>
              <a:t>Sep-Oct</a:t>
            </a:r>
          </a:p>
        </p:txBody>
      </p:sp>
      <p:sp>
        <p:nvSpPr>
          <p:cNvPr id="64" name="Pladsholder til tekst 6">
            <a:extLst>
              <a:ext uri="{FF2B5EF4-FFF2-40B4-BE49-F238E27FC236}">
                <a16:creationId xmlns:a16="http://schemas.microsoft.com/office/drawing/2014/main" id="{36E83060-9FFB-E24C-A820-81725B4B756A}"/>
              </a:ext>
            </a:extLst>
          </p:cNvPr>
          <p:cNvSpPr>
            <a:spLocks noGrp="1"/>
          </p:cNvSpPr>
          <p:nvPr>
            <p:ph type="body" sz="quarter" idx="29" hasCustomPrompt="1"/>
          </p:nvPr>
        </p:nvSpPr>
        <p:spPr>
          <a:xfrm>
            <a:off x="2244724" y="4678412"/>
            <a:ext cx="2160000" cy="1003300"/>
          </a:xfrm>
        </p:spPr>
        <p:txBody>
          <a:bodyPr>
            <a:normAutofit/>
          </a:bodyPr>
          <a:lstStyle>
            <a:lvl1pPr marL="0" indent="0">
              <a:buNone/>
              <a:defRPr sz="1600"/>
            </a:lvl1pPr>
          </a:lstStyle>
          <a:p>
            <a:pPr lvl="0"/>
            <a:r>
              <a:rPr lang="en-GB" noProof="0"/>
              <a:t>Click to add text lorem ipsum dolor sit amet</a:t>
            </a:r>
          </a:p>
        </p:txBody>
      </p:sp>
      <p:sp>
        <p:nvSpPr>
          <p:cNvPr id="65" name="Pladsholder til tekst 6">
            <a:extLst>
              <a:ext uri="{FF2B5EF4-FFF2-40B4-BE49-F238E27FC236}">
                <a16:creationId xmlns:a16="http://schemas.microsoft.com/office/drawing/2014/main" id="{D03A67F1-9F8D-8F4B-B28A-C79CBFD56415}"/>
              </a:ext>
            </a:extLst>
          </p:cNvPr>
          <p:cNvSpPr>
            <a:spLocks noGrp="1"/>
          </p:cNvSpPr>
          <p:nvPr>
            <p:ph type="body" sz="quarter" idx="30" hasCustomPrompt="1"/>
          </p:nvPr>
        </p:nvSpPr>
        <p:spPr>
          <a:xfrm>
            <a:off x="2244723" y="4272012"/>
            <a:ext cx="2160000" cy="317500"/>
          </a:xfrm>
        </p:spPr>
        <p:txBody>
          <a:bodyPr anchor="b" anchorCtr="0">
            <a:normAutofit/>
          </a:bodyPr>
          <a:lstStyle>
            <a:lvl1pPr marL="0" indent="0">
              <a:buNone/>
              <a:defRPr sz="1600">
                <a:solidFill>
                  <a:schemeClr val="tx1"/>
                </a:solidFill>
                <a:latin typeface="+mj-lt"/>
              </a:defRPr>
            </a:lvl1pPr>
          </a:lstStyle>
          <a:p>
            <a:pPr lvl="0"/>
            <a:r>
              <a:rPr lang="en-GB" noProof="0"/>
              <a:t>Mar-Apr</a:t>
            </a:r>
          </a:p>
        </p:txBody>
      </p:sp>
      <p:sp>
        <p:nvSpPr>
          <p:cNvPr id="67" name="Pladsholder til tekst 6">
            <a:extLst>
              <a:ext uri="{FF2B5EF4-FFF2-40B4-BE49-F238E27FC236}">
                <a16:creationId xmlns:a16="http://schemas.microsoft.com/office/drawing/2014/main" id="{227E277B-8B08-B944-9F77-926B2BB1BD74}"/>
              </a:ext>
            </a:extLst>
          </p:cNvPr>
          <p:cNvSpPr>
            <a:spLocks noGrp="1"/>
          </p:cNvSpPr>
          <p:nvPr>
            <p:ph type="body" sz="quarter" idx="31" hasCustomPrompt="1"/>
          </p:nvPr>
        </p:nvSpPr>
        <p:spPr>
          <a:xfrm>
            <a:off x="5833876" y="4678412"/>
            <a:ext cx="2160000" cy="1003300"/>
          </a:xfrm>
        </p:spPr>
        <p:txBody>
          <a:bodyPr>
            <a:normAutofit/>
          </a:bodyPr>
          <a:lstStyle>
            <a:lvl1pPr marL="0" indent="0">
              <a:buNone/>
              <a:defRPr sz="1600"/>
            </a:lvl1pPr>
          </a:lstStyle>
          <a:p>
            <a:pPr lvl="0"/>
            <a:r>
              <a:rPr lang="en-GB" noProof="0"/>
              <a:t>Click to add text lorem ipsum dolor sit amet</a:t>
            </a:r>
          </a:p>
        </p:txBody>
      </p:sp>
      <p:sp>
        <p:nvSpPr>
          <p:cNvPr id="68" name="Pladsholder til tekst 6">
            <a:extLst>
              <a:ext uri="{FF2B5EF4-FFF2-40B4-BE49-F238E27FC236}">
                <a16:creationId xmlns:a16="http://schemas.microsoft.com/office/drawing/2014/main" id="{6A05DAB4-967A-D349-A2BD-D2D6439E8179}"/>
              </a:ext>
            </a:extLst>
          </p:cNvPr>
          <p:cNvSpPr>
            <a:spLocks noGrp="1"/>
          </p:cNvSpPr>
          <p:nvPr>
            <p:ph type="body" sz="quarter" idx="32" hasCustomPrompt="1"/>
          </p:nvPr>
        </p:nvSpPr>
        <p:spPr>
          <a:xfrm>
            <a:off x="5833875" y="4272012"/>
            <a:ext cx="2160000" cy="317500"/>
          </a:xfrm>
        </p:spPr>
        <p:txBody>
          <a:bodyPr anchor="b" anchorCtr="0">
            <a:normAutofit/>
          </a:bodyPr>
          <a:lstStyle>
            <a:lvl1pPr marL="0" indent="0">
              <a:buNone/>
              <a:defRPr sz="1600">
                <a:solidFill>
                  <a:schemeClr val="tx1"/>
                </a:solidFill>
                <a:latin typeface="+mj-lt"/>
              </a:defRPr>
            </a:lvl1pPr>
          </a:lstStyle>
          <a:p>
            <a:pPr lvl="0"/>
            <a:r>
              <a:rPr lang="en-GB" noProof="0"/>
              <a:t>Jul-Aug</a:t>
            </a:r>
          </a:p>
        </p:txBody>
      </p:sp>
      <p:sp>
        <p:nvSpPr>
          <p:cNvPr id="69" name="Pladsholder til tekst 6">
            <a:extLst>
              <a:ext uri="{FF2B5EF4-FFF2-40B4-BE49-F238E27FC236}">
                <a16:creationId xmlns:a16="http://schemas.microsoft.com/office/drawing/2014/main" id="{F13B7FB4-5429-4040-AF99-CE2162802756}"/>
              </a:ext>
            </a:extLst>
          </p:cNvPr>
          <p:cNvSpPr>
            <a:spLocks noGrp="1"/>
          </p:cNvSpPr>
          <p:nvPr>
            <p:ph type="body" sz="quarter" idx="33" hasCustomPrompt="1"/>
          </p:nvPr>
        </p:nvSpPr>
        <p:spPr>
          <a:xfrm>
            <a:off x="9423028" y="4678412"/>
            <a:ext cx="2160000" cy="1003300"/>
          </a:xfrm>
        </p:spPr>
        <p:txBody>
          <a:bodyPr>
            <a:normAutofit/>
          </a:bodyPr>
          <a:lstStyle>
            <a:lvl1pPr marL="0" indent="0">
              <a:buNone/>
              <a:defRPr sz="1600"/>
            </a:lvl1pPr>
          </a:lstStyle>
          <a:p>
            <a:pPr lvl="0"/>
            <a:r>
              <a:rPr lang="en-GB" noProof="0"/>
              <a:t>Click to add text lorem ipsum dolor sit amet</a:t>
            </a:r>
          </a:p>
        </p:txBody>
      </p:sp>
      <p:sp>
        <p:nvSpPr>
          <p:cNvPr id="70" name="Pladsholder til tekst 6">
            <a:extLst>
              <a:ext uri="{FF2B5EF4-FFF2-40B4-BE49-F238E27FC236}">
                <a16:creationId xmlns:a16="http://schemas.microsoft.com/office/drawing/2014/main" id="{AB17B3B8-8511-2041-82A1-57127974CE82}"/>
              </a:ext>
            </a:extLst>
          </p:cNvPr>
          <p:cNvSpPr>
            <a:spLocks noGrp="1"/>
          </p:cNvSpPr>
          <p:nvPr>
            <p:ph type="body" sz="quarter" idx="34" hasCustomPrompt="1"/>
          </p:nvPr>
        </p:nvSpPr>
        <p:spPr>
          <a:xfrm>
            <a:off x="9423027" y="4272012"/>
            <a:ext cx="2160000" cy="317500"/>
          </a:xfrm>
        </p:spPr>
        <p:txBody>
          <a:bodyPr anchor="b" anchorCtr="0">
            <a:normAutofit/>
          </a:bodyPr>
          <a:lstStyle>
            <a:lvl1pPr marL="0" indent="0">
              <a:buNone/>
              <a:defRPr sz="1600">
                <a:solidFill>
                  <a:schemeClr val="tx1"/>
                </a:solidFill>
                <a:latin typeface="+mj-lt"/>
              </a:defRPr>
            </a:lvl1pPr>
          </a:lstStyle>
          <a:p>
            <a:pPr lvl="0"/>
            <a:r>
              <a:rPr lang="en-GB" noProof="0"/>
              <a:t>Nov-Dec</a:t>
            </a:r>
          </a:p>
        </p:txBody>
      </p:sp>
      <p:sp>
        <p:nvSpPr>
          <p:cNvPr id="78" name="Pladsholder til billede 12">
            <a:extLst>
              <a:ext uri="{FF2B5EF4-FFF2-40B4-BE49-F238E27FC236}">
                <a16:creationId xmlns:a16="http://schemas.microsoft.com/office/drawing/2014/main" id="{FFF63E73-A6CD-3742-BD22-52D6BEF32970}"/>
              </a:ext>
            </a:extLst>
          </p:cNvPr>
          <p:cNvSpPr>
            <a:spLocks noGrp="1"/>
          </p:cNvSpPr>
          <p:nvPr>
            <p:ph type="pic" sz="quarter" idx="35" hasCustomPrompt="1"/>
          </p:nvPr>
        </p:nvSpPr>
        <p:spPr>
          <a:xfrm>
            <a:off x="4698576"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Insert a picture or </a:t>
            </a:r>
            <a:br>
              <a:rPr lang="en-GB" noProof="0"/>
            </a:br>
            <a:r>
              <a:rPr lang="en-GB" noProof="0"/>
              <a:t>an icon</a:t>
            </a:r>
          </a:p>
        </p:txBody>
      </p:sp>
      <p:sp>
        <p:nvSpPr>
          <p:cNvPr id="79" name="Pladsholder til billede 12">
            <a:extLst>
              <a:ext uri="{FF2B5EF4-FFF2-40B4-BE49-F238E27FC236}">
                <a16:creationId xmlns:a16="http://schemas.microsoft.com/office/drawing/2014/main" id="{B27B4A36-7FA2-C44D-ABFA-8786FCB00723}"/>
              </a:ext>
            </a:extLst>
          </p:cNvPr>
          <p:cNvSpPr>
            <a:spLocks noGrp="1"/>
          </p:cNvSpPr>
          <p:nvPr>
            <p:ph type="pic" sz="quarter" idx="36" hasCustomPrompt="1"/>
          </p:nvPr>
        </p:nvSpPr>
        <p:spPr>
          <a:xfrm>
            <a:off x="8287728"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Insert a picture or </a:t>
            </a:r>
            <a:br>
              <a:rPr lang="en-GB" noProof="0"/>
            </a:br>
            <a:r>
              <a:rPr lang="en-GB" noProof="0"/>
              <a:t>an icon</a:t>
            </a:r>
          </a:p>
        </p:txBody>
      </p:sp>
      <p:sp>
        <p:nvSpPr>
          <p:cNvPr id="80" name="Pladsholder til billede 12">
            <a:extLst>
              <a:ext uri="{FF2B5EF4-FFF2-40B4-BE49-F238E27FC236}">
                <a16:creationId xmlns:a16="http://schemas.microsoft.com/office/drawing/2014/main" id="{7885933B-8275-E74D-BD69-109F6818FA2E}"/>
              </a:ext>
            </a:extLst>
          </p:cNvPr>
          <p:cNvSpPr>
            <a:spLocks noGrp="1"/>
          </p:cNvSpPr>
          <p:nvPr>
            <p:ph type="pic" sz="quarter" idx="37" hasCustomPrompt="1"/>
          </p:nvPr>
        </p:nvSpPr>
        <p:spPr>
          <a:xfrm>
            <a:off x="2874723"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Insert a picture or </a:t>
            </a:r>
            <a:br>
              <a:rPr lang="en-GB" noProof="0"/>
            </a:br>
            <a:r>
              <a:rPr lang="en-GB" noProof="0"/>
              <a:t>an icon</a:t>
            </a:r>
          </a:p>
        </p:txBody>
      </p:sp>
      <p:sp>
        <p:nvSpPr>
          <p:cNvPr id="81" name="Pladsholder til billede 12">
            <a:extLst>
              <a:ext uri="{FF2B5EF4-FFF2-40B4-BE49-F238E27FC236}">
                <a16:creationId xmlns:a16="http://schemas.microsoft.com/office/drawing/2014/main" id="{54432773-2BB7-9A4B-A667-CBD950FD5218}"/>
              </a:ext>
            </a:extLst>
          </p:cNvPr>
          <p:cNvSpPr>
            <a:spLocks noGrp="1"/>
          </p:cNvSpPr>
          <p:nvPr>
            <p:ph type="pic" sz="quarter" idx="38" hasCustomPrompt="1"/>
          </p:nvPr>
        </p:nvSpPr>
        <p:spPr>
          <a:xfrm>
            <a:off x="6463875"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Insert a picture or </a:t>
            </a:r>
            <a:br>
              <a:rPr lang="en-GB" noProof="0"/>
            </a:br>
            <a:r>
              <a:rPr lang="en-GB" noProof="0"/>
              <a:t>an icon</a:t>
            </a:r>
          </a:p>
        </p:txBody>
      </p:sp>
      <p:sp>
        <p:nvSpPr>
          <p:cNvPr id="82" name="Pladsholder til billede 12">
            <a:extLst>
              <a:ext uri="{FF2B5EF4-FFF2-40B4-BE49-F238E27FC236}">
                <a16:creationId xmlns:a16="http://schemas.microsoft.com/office/drawing/2014/main" id="{B1D63FA9-127E-5E41-AC5C-F3648EC0210D}"/>
              </a:ext>
            </a:extLst>
          </p:cNvPr>
          <p:cNvSpPr>
            <a:spLocks noGrp="1"/>
          </p:cNvSpPr>
          <p:nvPr>
            <p:ph type="pic" sz="quarter" idx="39" hasCustomPrompt="1"/>
          </p:nvPr>
        </p:nvSpPr>
        <p:spPr>
          <a:xfrm>
            <a:off x="10053027"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Insert a picture or </a:t>
            </a:r>
            <a:br>
              <a:rPr lang="en-GB" noProof="0"/>
            </a:br>
            <a:r>
              <a:rPr lang="en-GB" noProof="0"/>
              <a:t>an icon</a:t>
            </a:r>
          </a:p>
        </p:txBody>
      </p:sp>
      <p:sp>
        <p:nvSpPr>
          <p:cNvPr id="83" name="Pladsholder til billede 12">
            <a:extLst>
              <a:ext uri="{FF2B5EF4-FFF2-40B4-BE49-F238E27FC236}">
                <a16:creationId xmlns:a16="http://schemas.microsoft.com/office/drawing/2014/main" id="{CB33018F-4D64-414C-AAF5-6E539E5F8B0C}"/>
              </a:ext>
            </a:extLst>
          </p:cNvPr>
          <p:cNvSpPr>
            <a:spLocks noGrp="1"/>
          </p:cNvSpPr>
          <p:nvPr>
            <p:ph type="pic" sz="quarter" idx="40" hasCustomPrompt="1"/>
          </p:nvPr>
        </p:nvSpPr>
        <p:spPr>
          <a:xfrm>
            <a:off x="1109424"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en-GB" noProof="0"/>
              <a:t>Insert a picture or </a:t>
            </a:r>
            <a:br>
              <a:rPr lang="en-GB" noProof="0"/>
            </a:br>
            <a:r>
              <a:rPr lang="en-GB" noProof="0"/>
              <a:t>an icon</a:t>
            </a:r>
          </a:p>
        </p:txBody>
      </p:sp>
      <p:pic>
        <p:nvPicPr>
          <p:cNvPr id="26" name="Billede 25" descr="Et billede, der indeholder tegning&#10;&#10;Automatisk genereret beskrivelse">
            <a:extLst>
              <a:ext uri="{FF2B5EF4-FFF2-40B4-BE49-F238E27FC236}">
                <a16:creationId xmlns:a16="http://schemas.microsoft.com/office/drawing/2014/main" id="{25CE7D6F-65E6-2C41-8430-BDEA8D89EA7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521299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text w picture in graphic 1">
    <p:bg>
      <p:bgPr>
        <a:solidFill>
          <a:schemeClr val="accent6"/>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en-GB" noProof="0" smtClean="0"/>
              <a:pPr/>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en-GB" noProof="0" smtClean="0"/>
              <a:pPr/>
              <a:t>‹nr.›</a:t>
            </a:fld>
            <a:endParaRPr lang="en-GB" noProof="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en-GB" noProof="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flipH="1">
            <a:off x="444166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4"/>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a:t>Click on the icon to insert</a:t>
            </a:r>
            <a:br>
              <a:rPr lang="en-GB" noProof="0"/>
            </a:br>
            <a:r>
              <a:rPr lang="en-GB" noProof="0"/>
              <a:t>a picture in the graphic element</a:t>
            </a:r>
            <a:br>
              <a:rPr lang="en-GB" noProof="0"/>
            </a:br>
            <a:r>
              <a:rPr lang="en-GB" noProof="0"/>
              <a:t>or by drag and drop’ing a picture </a:t>
            </a:r>
            <a:br>
              <a:rPr lang="en-GB" noProof="0"/>
            </a:br>
            <a:r>
              <a:rPr lang="en-GB" noProof="0"/>
              <a:t>on to the slide</a:t>
            </a:r>
          </a:p>
        </p:txBody>
      </p:sp>
      <p:sp>
        <p:nvSpPr>
          <p:cNvPr id="14" name="Titel 1">
            <a:extLst>
              <a:ext uri="{FF2B5EF4-FFF2-40B4-BE49-F238E27FC236}">
                <a16:creationId xmlns:a16="http://schemas.microsoft.com/office/drawing/2014/main" id="{76617A3F-7AFB-E847-A694-0AF46C4BAA9E}"/>
              </a:ext>
            </a:extLst>
          </p:cNvPr>
          <p:cNvSpPr>
            <a:spLocks noGrp="1"/>
          </p:cNvSpPr>
          <p:nvPr>
            <p:ph type="title" hasCustomPrompt="1"/>
          </p:nvPr>
        </p:nvSpPr>
        <p:spPr>
          <a:xfrm>
            <a:off x="479425" y="441325"/>
            <a:ext cx="4160308" cy="1844675"/>
          </a:xfrm>
        </p:spPr>
        <p:txBody>
          <a:bodyPr/>
          <a:lstStyle>
            <a:lvl1pPr>
              <a:defRPr>
                <a:solidFill>
                  <a:schemeClr val="bg1"/>
                </a:solidFill>
              </a:defRPr>
            </a:lvl1pPr>
          </a:lstStyle>
          <a:p>
            <a:r>
              <a:rPr lang="en-GB" noProof="0"/>
              <a:t>Click to add title</a:t>
            </a:r>
          </a:p>
        </p:txBody>
      </p:sp>
      <p:pic>
        <p:nvPicPr>
          <p:cNvPr id="8" name="Billede 7" descr="Et billede, der indeholder tegning&#10;&#10;Automatisk genereret beskrivelse">
            <a:extLst>
              <a:ext uri="{FF2B5EF4-FFF2-40B4-BE49-F238E27FC236}">
                <a16:creationId xmlns:a16="http://schemas.microsoft.com/office/drawing/2014/main" id="{A1BD54AD-7520-7F41-81AA-0542FD568769}"/>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98009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page - Re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a:t>Click to type the presentation information like name, project and presentation date.</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479424" y="1932973"/>
            <a:ext cx="8259462" cy="2220371"/>
          </a:xfrm>
        </p:spPr>
        <p:txBody>
          <a:bodyPr anchor="t"/>
          <a:lstStyle>
            <a:lvl1pPr>
              <a:defRPr sz="4800">
                <a:solidFill>
                  <a:schemeClr val="bg1"/>
                </a:solidFill>
              </a:defRPr>
            </a:lvl1pPr>
          </a:lstStyle>
          <a:p>
            <a:r>
              <a:rPr lang="en-GB" noProof="0" dirty="0"/>
              <a:t>Click to add title</a:t>
            </a:r>
          </a:p>
        </p:txBody>
      </p:sp>
      <p:pic>
        <p:nvPicPr>
          <p:cNvPr id="8" name="Billede 7" descr="Et billede, der indeholder tegning&#10;&#10;Automatisk genereret beskrivelse">
            <a:extLst>
              <a:ext uri="{FF2B5EF4-FFF2-40B4-BE49-F238E27FC236}">
                <a16:creationId xmlns:a16="http://schemas.microsoft.com/office/drawing/2014/main" id="{E84D4E38-B816-DA4B-9062-944EE208F9A2}"/>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16" name="Graphic 14">
            <a:extLst>
              <a:ext uri="{FF2B5EF4-FFF2-40B4-BE49-F238E27FC236}">
                <a16:creationId xmlns:a16="http://schemas.microsoft.com/office/drawing/2014/main" id="{DADF2871-0657-904E-A632-02521AE6DDB9}"/>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8435" y="6135863"/>
            <a:ext cx="3291005" cy="504000"/>
          </a:xfrm>
          <a:prstGeom prst="rect">
            <a:avLst/>
          </a:prstGeom>
        </p:spPr>
      </p:pic>
    </p:spTree>
    <p:extLst>
      <p:ext uri="{BB962C8B-B14F-4D97-AF65-F5344CB8AC3E}">
        <p14:creationId xmlns:p14="http://schemas.microsoft.com/office/powerpoint/2010/main" val="164449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text w picture in graphic 2">
    <p:bg>
      <p:bgPr>
        <a:solidFill>
          <a:srgbClr val="40203F"/>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en-GB" noProof="0" smtClean="0"/>
              <a:pPr/>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en-GB" noProof="0" smtClean="0"/>
              <a:pPr/>
              <a:t>‹nr.›</a:t>
            </a:fld>
            <a:endParaRPr lang="en-GB" noProof="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en-GB" noProof="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379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on the icon to insert</a:t>
            </a:r>
            <a:br>
              <a:rPr lang="en-GB" noProof="0" dirty="0"/>
            </a:br>
            <a:r>
              <a:rPr lang="en-GB" noProof="0" dirty="0"/>
              <a:t>a picture in the graphic element</a:t>
            </a:r>
            <a:br>
              <a:rPr lang="en-GB" noProof="0" dirty="0"/>
            </a:br>
            <a:r>
              <a:rPr lang="en-GB" noProof="0" dirty="0"/>
              <a:t>or by drag and </a:t>
            </a:r>
            <a:r>
              <a:rPr lang="en-GB" noProof="0" dirty="0" err="1"/>
              <a:t>drop’ing</a:t>
            </a:r>
            <a:r>
              <a:rPr lang="en-GB" noProof="0" dirty="0"/>
              <a:t> a picture </a:t>
            </a:r>
            <a:br>
              <a:rPr lang="en-GB" noProof="0" dirty="0"/>
            </a:br>
            <a:r>
              <a:rPr lang="en-GB" noProof="0" dirty="0"/>
              <a:t>on to the slide</a:t>
            </a:r>
          </a:p>
        </p:txBody>
      </p:sp>
      <p:sp>
        <p:nvSpPr>
          <p:cNvPr id="7" name="Titel 1">
            <a:extLst>
              <a:ext uri="{FF2B5EF4-FFF2-40B4-BE49-F238E27FC236}">
                <a16:creationId xmlns:a16="http://schemas.microsoft.com/office/drawing/2014/main" id="{68969FE6-F8EC-964C-89E1-C246A0A9AAFA}"/>
              </a:ext>
            </a:extLst>
          </p:cNvPr>
          <p:cNvSpPr>
            <a:spLocks noGrp="1"/>
          </p:cNvSpPr>
          <p:nvPr>
            <p:ph type="title" hasCustomPrompt="1"/>
          </p:nvPr>
        </p:nvSpPr>
        <p:spPr>
          <a:xfrm>
            <a:off x="7552267" y="441325"/>
            <a:ext cx="4160308" cy="1844675"/>
          </a:xfrm>
        </p:spPr>
        <p:txBody>
          <a:bodyPr/>
          <a:lstStyle>
            <a:lvl1pPr>
              <a:defRPr>
                <a:solidFill>
                  <a:schemeClr val="bg1"/>
                </a:solidFill>
              </a:defRPr>
            </a:lvl1pPr>
          </a:lstStyle>
          <a:p>
            <a:r>
              <a:rPr lang="en-GB" noProof="0"/>
              <a:t>Click to add title</a:t>
            </a:r>
          </a:p>
        </p:txBody>
      </p:sp>
      <p:pic>
        <p:nvPicPr>
          <p:cNvPr id="8" name="Billede 7" descr="Et billede, der indeholder tegning&#10;&#10;Automatisk genereret beskrivelse">
            <a:extLst>
              <a:ext uri="{FF2B5EF4-FFF2-40B4-BE49-F238E27FC236}">
                <a16:creationId xmlns:a16="http://schemas.microsoft.com/office/drawing/2014/main" id="{A540312F-0B78-1A4F-B808-EAAB4BD4C1E6}"/>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234364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text w picture in graphic 3">
    <p:bg>
      <p:bgPr>
        <a:solidFill>
          <a:schemeClr val="tx1">
            <a:lumMod val="5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79425"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tx1"/>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a:t>Click on the icon to insert</a:t>
            </a:r>
            <a:br>
              <a:rPr lang="en-GB" noProof="0"/>
            </a:br>
            <a:r>
              <a:rPr lang="en-GB" noProof="0"/>
              <a:t>a picture in the graphic element</a:t>
            </a:r>
            <a:br>
              <a:rPr lang="en-GB" noProof="0"/>
            </a:br>
            <a:r>
              <a:rPr lang="en-GB" noProof="0"/>
              <a:t>or by drag and drop’ing a picture </a:t>
            </a:r>
            <a:br>
              <a:rPr lang="en-GB" noProof="0"/>
            </a:br>
            <a:r>
              <a:rPr lang="en-GB" noProof="0"/>
              <a:t>on to the slide</a:t>
            </a:r>
          </a:p>
        </p:txBody>
      </p:sp>
      <p:sp>
        <p:nvSpPr>
          <p:cNvPr id="2" name="Titel 1">
            <a:extLst>
              <a:ext uri="{FF2B5EF4-FFF2-40B4-BE49-F238E27FC236}">
                <a16:creationId xmlns:a16="http://schemas.microsoft.com/office/drawing/2014/main" id="{12931385-F74D-9A41-BA3F-9819316420B0}"/>
              </a:ext>
            </a:extLst>
          </p:cNvPr>
          <p:cNvSpPr>
            <a:spLocks noGrp="1"/>
          </p:cNvSpPr>
          <p:nvPr>
            <p:ph type="title" hasCustomPrompt="1"/>
          </p:nvPr>
        </p:nvSpPr>
        <p:spPr>
          <a:xfrm>
            <a:off x="7552267" y="441325"/>
            <a:ext cx="4160308" cy="1844675"/>
          </a:xfrm>
        </p:spPr>
        <p:txBody>
          <a:bodyPr/>
          <a:lstStyle>
            <a:lvl1pPr>
              <a:defRPr>
                <a:solidFill>
                  <a:schemeClr val="bg1"/>
                </a:solidFill>
              </a:defRPr>
            </a:lvl1pPr>
          </a:lstStyle>
          <a:p>
            <a:r>
              <a:rPr lang="en-GB" noProof="0"/>
              <a:t>Click to add title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en-GB" noProof="0" smtClean="0"/>
              <a:pPr/>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en-GB" noProof="0" smtClean="0"/>
              <a:pPr/>
              <a:t>‹nr.›</a:t>
            </a:fld>
            <a:endParaRPr lang="en-GB" noProof="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en-GB" noProof="0"/>
          </a:p>
        </p:txBody>
      </p:sp>
      <p:pic>
        <p:nvPicPr>
          <p:cNvPr id="9" name="Billede 8" descr="Et billede, der indeholder tegning&#10;&#10;Automatisk genereret beskrivelse">
            <a:extLst>
              <a:ext uri="{FF2B5EF4-FFF2-40B4-BE49-F238E27FC236}">
                <a16:creationId xmlns:a16="http://schemas.microsoft.com/office/drawing/2014/main" id="{1487F21C-E876-AE42-B515-7BD9C42CAAF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638493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ext w picture in graphic 4">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535058"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accent5"/>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a:t>Click on the icon to insert</a:t>
            </a:r>
            <a:br>
              <a:rPr lang="en-GB" noProof="0"/>
            </a:br>
            <a:r>
              <a:rPr lang="en-GB" noProof="0"/>
              <a:t>a picture in the graphic element</a:t>
            </a:r>
            <a:br>
              <a:rPr lang="en-GB" noProof="0"/>
            </a:br>
            <a:r>
              <a:rPr lang="en-GB" noProof="0"/>
              <a:t>or by drag and drop’ing a picture </a:t>
            </a:r>
            <a:br>
              <a:rPr lang="en-GB" noProof="0"/>
            </a:br>
            <a:r>
              <a:rPr lang="en-GB" noProof="0"/>
              <a:t>on to the slide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en-GB" noProof="0" smtClean="0"/>
              <a:pPr/>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en-GB" noProof="0" smtClean="0"/>
              <a:pPr/>
              <a:t>‹nr.›</a:t>
            </a:fld>
            <a:endParaRPr lang="en-GB" noProof="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en-GB" noProof="0"/>
          </a:p>
        </p:txBody>
      </p:sp>
      <p:sp>
        <p:nvSpPr>
          <p:cNvPr id="9" name="Titel 1">
            <a:extLst>
              <a:ext uri="{FF2B5EF4-FFF2-40B4-BE49-F238E27FC236}">
                <a16:creationId xmlns:a16="http://schemas.microsoft.com/office/drawing/2014/main" id="{8DB8C0E3-554F-564F-A58B-C39ACCD4CB79}"/>
              </a:ext>
            </a:extLst>
          </p:cNvPr>
          <p:cNvSpPr>
            <a:spLocks noGrp="1"/>
          </p:cNvSpPr>
          <p:nvPr>
            <p:ph type="title" hasCustomPrompt="1"/>
          </p:nvPr>
        </p:nvSpPr>
        <p:spPr>
          <a:xfrm>
            <a:off x="479425" y="441325"/>
            <a:ext cx="4160308" cy="1844675"/>
          </a:xfrm>
        </p:spPr>
        <p:txBody>
          <a:bodyPr/>
          <a:lstStyle>
            <a:lvl1pPr>
              <a:defRPr>
                <a:solidFill>
                  <a:schemeClr val="bg1"/>
                </a:solidFill>
              </a:defRPr>
            </a:lvl1pPr>
          </a:lstStyle>
          <a:p>
            <a:r>
              <a:rPr lang="en-GB" noProof="0"/>
              <a:t>Click to add title</a:t>
            </a:r>
          </a:p>
        </p:txBody>
      </p:sp>
      <p:pic>
        <p:nvPicPr>
          <p:cNvPr id="10" name="Billede 9" descr="Et billede, der indeholder tegning&#10;&#10;Automatisk genereret beskrivelse">
            <a:extLst>
              <a:ext uri="{FF2B5EF4-FFF2-40B4-BE49-F238E27FC236}">
                <a16:creationId xmlns:a16="http://schemas.microsoft.com/office/drawing/2014/main" id="{8E1E4A36-51AE-D34A-8160-95CF5841054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2644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text w placeholder to illustration - Pair">
    <p:bg>
      <p:bgPr>
        <a:solidFill>
          <a:schemeClr val="accent2"/>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hasCustomPrompt="1"/>
          </p:nvPr>
        </p:nvSpPr>
        <p:spPr>
          <a:xfrm>
            <a:off x="479424" y="2065600"/>
            <a:ext cx="5761039" cy="1844675"/>
          </a:xfrm>
        </p:spPr>
        <p:txBody>
          <a:bodyPr anchor="ctr"/>
          <a:lstStyle>
            <a:lvl1pPr>
              <a:defRPr sz="4800">
                <a:solidFill>
                  <a:schemeClr val="tx1"/>
                </a:solidFill>
              </a:defRPr>
            </a:lvl1pPr>
          </a:lstStyle>
          <a:p>
            <a:r>
              <a:rPr lang="en-GB" noProof="0"/>
              <a:t>Click to add title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en-GB" noProof="0" smtClean="0"/>
              <a:pPr/>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en-GB" noProof="0" smtClean="0"/>
              <a:pPr/>
              <a:t>‹nr.›</a:t>
            </a:fld>
            <a:endParaRPr lang="en-GB" noProof="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en-GB" noProof="0"/>
          </a:p>
        </p:txBody>
      </p:sp>
      <p:pic>
        <p:nvPicPr>
          <p:cNvPr id="5" name="Billede 4" descr="Et billede, der indeholder tegning&#10;&#10;Automatisk genereret beskrivelse">
            <a:extLst>
              <a:ext uri="{FF2B5EF4-FFF2-40B4-BE49-F238E27FC236}">
                <a16:creationId xmlns:a16="http://schemas.microsoft.com/office/drawing/2014/main" id="{906BF72F-784B-994C-8244-FAA8849CFA41}"/>
              </a:ext>
            </a:extLst>
          </p:cNvPr>
          <p:cNvPicPr>
            <a:picLocks noChangeAspect="1"/>
          </p:cNvPicPr>
          <p:nvPr userDrawn="1"/>
        </p:nvPicPr>
        <p:blipFill>
          <a:blip r:embed="rId2"/>
          <a:stretch>
            <a:fillRect/>
          </a:stretch>
        </p:blipFill>
        <p:spPr>
          <a:xfrm>
            <a:off x="5374953"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C46EDBAC-904D-EA41-B396-A78C0C868A7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784747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text w placeholder to illustration - IV Drop">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hasCustomPrompt="1"/>
          </p:nvPr>
        </p:nvSpPr>
        <p:spPr>
          <a:xfrm>
            <a:off x="479424" y="2065600"/>
            <a:ext cx="5761039" cy="1844675"/>
          </a:xfrm>
        </p:spPr>
        <p:txBody>
          <a:bodyPr anchor="ctr"/>
          <a:lstStyle>
            <a:lvl1pPr>
              <a:defRPr sz="4800">
                <a:solidFill>
                  <a:schemeClr val="tx1"/>
                </a:solidFill>
              </a:defRPr>
            </a:lvl1pPr>
          </a:lstStyle>
          <a:p>
            <a:r>
              <a:rPr lang="en-GB" noProof="0"/>
              <a:t>Click to add title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en-GB" noProof="0" smtClean="0"/>
              <a:pPr/>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en-GB" noProof="0" smtClean="0"/>
              <a:pPr/>
              <a:t>‹nr.›</a:t>
            </a:fld>
            <a:endParaRPr lang="en-GB" noProof="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en-GB" noProof="0"/>
          </a:p>
        </p:txBody>
      </p:sp>
      <p:pic>
        <p:nvPicPr>
          <p:cNvPr id="8" name="Billede 7" descr="Et billede, der indeholder tegning&#10;&#10;Automatisk genereret beskrivelse">
            <a:extLst>
              <a:ext uri="{FF2B5EF4-FFF2-40B4-BE49-F238E27FC236}">
                <a16:creationId xmlns:a16="http://schemas.microsoft.com/office/drawing/2014/main" id="{927F88D5-FC50-1F4F-8E13-F66EBEB8D918}"/>
              </a:ext>
            </a:extLst>
          </p:cNvPr>
          <p:cNvPicPr>
            <a:picLocks noChangeAspect="1"/>
          </p:cNvPicPr>
          <p:nvPr userDrawn="1"/>
        </p:nvPicPr>
        <p:blipFill rotWithShape="1">
          <a:blip r:embed="rId2"/>
          <a:srcRect b="5371"/>
          <a:stretch/>
        </p:blipFill>
        <p:spPr>
          <a:xfrm>
            <a:off x="5675895" y="368300"/>
            <a:ext cx="6210300" cy="6489700"/>
          </a:xfrm>
          <a:prstGeom prst="rect">
            <a:avLst/>
          </a:prstGeom>
        </p:spPr>
      </p:pic>
      <p:pic>
        <p:nvPicPr>
          <p:cNvPr id="9" name="Billede 8" descr="Et billede, der indeholder tegning&#10;&#10;Automatisk genereret beskrivelse">
            <a:extLst>
              <a:ext uri="{FF2B5EF4-FFF2-40B4-BE49-F238E27FC236}">
                <a16:creationId xmlns:a16="http://schemas.microsoft.com/office/drawing/2014/main" id="{F55C6D9F-CF6C-8F45-B2A4-44623741DB48}"/>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321015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ext w placeholder to illustration - Parent">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hasCustomPrompt="1"/>
          </p:nvPr>
        </p:nvSpPr>
        <p:spPr>
          <a:xfrm>
            <a:off x="479424" y="2065600"/>
            <a:ext cx="5761039" cy="1844675"/>
          </a:xfrm>
        </p:spPr>
        <p:txBody>
          <a:bodyPr anchor="ctr"/>
          <a:lstStyle>
            <a:lvl1pPr>
              <a:defRPr sz="4800">
                <a:solidFill>
                  <a:schemeClr val="tx1"/>
                </a:solidFill>
              </a:defRPr>
            </a:lvl1pPr>
          </a:lstStyle>
          <a:p>
            <a:r>
              <a:rPr lang="en-GB" noProof="0"/>
              <a:t>Click to add title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en-GB" noProof="0" smtClean="0"/>
              <a:pPr/>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en-GB" noProof="0" smtClean="0"/>
              <a:pPr/>
              <a:t>‹nr.›</a:t>
            </a:fld>
            <a:endParaRPr lang="en-GB" noProof="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en-GB" noProof="0"/>
          </a:p>
        </p:txBody>
      </p:sp>
      <p:pic>
        <p:nvPicPr>
          <p:cNvPr id="3" name="Billede 2" descr="Et billede, der indeholder skjorte&#10;&#10;Automatisk genereret beskrivelse">
            <a:extLst>
              <a:ext uri="{FF2B5EF4-FFF2-40B4-BE49-F238E27FC236}">
                <a16:creationId xmlns:a16="http://schemas.microsoft.com/office/drawing/2014/main" id="{3FAC51D1-9E50-1F4F-9808-816BBD4E8CC7}"/>
              </a:ext>
            </a:extLst>
          </p:cNvPr>
          <p:cNvPicPr>
            <a:picLocks noChangeAspect="1"/>
          </p:cNvPicPr>
          <p:nvPr userDrawn="1"/>
        </p:nvPicPr>
        <p:blipFill>
          <a:blip r:embed="rId2"/>
          <a:stretch>
            <a:fillRect/>
          </a:stretch>
        </p:blipFill>
        <p:spPr>
          <a:xfrm>
            <a:off x="5981700"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7C8AE385-30DE-D146-8F6F-136E0A2F019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870679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slide - Re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add the quote/statement author</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fld id="{83BDE002-4D08-984E-9A17-29A299F2E8E5}" type="datetimeFigureOut">
              <a:rPr lang="en-GB" noProof="0" smtClean="0"/>
              <a:pPr/>
              <a:t>16/11/2023</a:t>
            </a:fld>
            <a:endParaRPr lang="en-GB" noProof="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en-GB" noProof="0" smtClean="0"/>
              <a:pPr/>
              <a:t>‹nr.›</a:t>
            </a:fld>
            <a:endParaRPr lang="en-GB" noProof="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en-GB" noProof="0"/>
              <a:t>”Click to write a qoute lorem ipsum dolor sit amet conseqtetuer”</a:t>
            </a:r>
          </a:p>
        </p:txBody>
      </p:sp>
      <p:sp>
        <p:nvSpPr>
          <p:cNvPr id="2" name="Pladsholder til sidefod 1">
            <a:extLst>
              <a:ext uri="{FF2B5EF4-FFF2-40B4-BE49-F238E27FC236}">
                <a16:creationId xmlns:a16="http://schemas.microsoft.com/office/drawing/2014/main" id="{87D9143B-BFF4-1D4C-A25E-08099286833F}"/>
              </a:ext>
            </a:extLst>
          </p:cNvPr>
          <p:cNvSpPr>
            <a:spLocks noGrp="1"/>
          </p:cNvSpPr>
          <p:nvPr>
            <p:ph type="ftr" sz="quarter" idx="13"/>
          </p:nvPr>
        </p:nvSpPr>
        <p:spPr/>
        <p:txBody>
          <a:bodyPr/>
          <a:lstStyle>
            <a:lvl1pPr>
              <a:defRPr>
                <a:solidFill>
                  <a:schemeClr val="bg1"/>
                </a:solidFill>
              </a:defRPr>
            </a:lvl1pPr>
          </a:lstStyle>
          <a:p>
            <a:endParaRPr lang="en-GB" noProof="0"/>
          </a:p>
        </p:txBody>
      </p:sp>
      <p:pic>
        <p:nvPicPr>
          <p:cNvPr id="10" name="Billede 9" descr="Et billede, der indeholder tegning&#10;&#10;Automatisk genereret beskrivelse">
            <a:extLst>
              <a:ext uri="{FF2B5EF4-FFF2-40B4-BE49-F238E27FC236}">
                <a16:creationId xmlns:a16="http://schemas.microsoft.com/office/drawing/2014/main" id="{649A0A17-9304-BA42-ABF7-5D95F0CE703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960812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slide - Aqua">
    <p:bg>
      <p:bgPr>
        <a:solidFill>
          <a:schemeClr val="accent6">
            <a:alpha val="75000"/>
          </a:schemeClr>
        </a:solidFill>
        <a:effectLst/>
      </p:bgPr>
    </p:bg>
    <p:spTree>
      <p:nvGrpSpPr>
        <p:cNvPr id="1" name=""/>
        <p:cNvGrpSpPr/>
        <p:nvPr/>
      </p:nvGrpSpPr>
      <p:grpSpPr>
        <a:xfrm>
          <a:off x="0" y="0"/>
          <a:ext cx="0" cy="0"/>
          <a:chOff x="0" y="0"/>
          <a:chExt cx="0" cy="0"/>
        </a:xfrm>
      </p:grpSpPr>
      <p:pic>
        <p:nvPicPr>
          <p:cNvPr id="7" name="Billede 6" descr="Et billede, der indeholder ur, lys&#10;&#10;Automatisk genereret beskrivelse">
            <a:extLst>
              <a:ext uri="{FF2B5EF4-FFF2-40B4-BE49-F238E27FC236}">
                <a16:creationId xmlns:a16="http://schemas.microsoft.com/office/drawing/2014/main" id="{C77EB453-36C2-D64B-9B8E-99AD6C1723E1}"/>
              </a:ext>
            </a:extLst>
          </p:cNvPr>
          <p:cNvPicPr>
            <a:picLocks noChangeAspect="1"/>
          </p:cNvPicPr>
          <p:nvPr userDrawn="1"/>
        </p:nvPicPr>
        <p:blipFill rotWithShape="1">
          <a:blip r:embed="rId2"/>
          <a:srcRect l="743" t="2161" r="1418" b="-1"/>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add the quote/statement author</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fld id="{83BDE002-4D08-984E-9A17-29A299F2E8E5}" type="datetimeFigureOut">
              <a:rPr lang="en-GB" noProof="0" smtClean="0"/>
              <a:pPr/>
              <a:t>16/11/2023</a:t>
            </a:fld>
            <a:endParaRPr lang="en-GB" noProof="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en-GB" noProof="0" smtClean="0"/>
              <a:pPr/>
              <a:t>‹nr.›</a:t>
            </a:fld>
            <a:endParaRPr lang="en-GB" noProof="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en-GB" noProof="0"/>
              <a:t>”Click to write a qoute lorem ipsum dolor sit amet conseqtetuer”</a:t>
            </a:r>
          </a:p>
        </p:txBody>
      </p:sp>
      <p:sp>
        <p:nvSpPr>
          <p:cNvPr id="2" name="Pladsholder til sidefod 1">
            <a:extLst>
              <a:ext uri="{FF2B5EF4-FFF2-40B4-BE49-F238E27FC236}">
                <a16:creationId xmlns:a16="http://schemas.microsoft.com/office/drawing/2014/main" id="{3655DEDF-FDA3-1249-8ADD-99A3285DCDA6}"/>
              </a:ext>
            </a:extLst>
          </p:cNvPr>
          <p:cNvSpPr>
            <a:spLocks noGrp="1"/>
          </p:cNvSpPr>
          <p:nvPr>
            <p:ph type="ftr" sz="quarter" idx="13"/>
          </p:nvPr>
        </p:nvSpPr>
        <p:spPr/>
        <p:txBody>
          <a:bodyPr/>
          <a:lstStyle>
            <a:lvl1pPr>
              <a:defRPr>
                <a:solidFill>
                  <a:schemeClr val="bg1"/>
                </a:solidFill>
              </a:defRPr>
            </a:lvl1pPr>
          </a:lstStyle>
          <a:p>
            <a:endParaRPr lang="en-GB" noProof="0"/>
          </a:p>
        </p:txBody>
      </p:sp>
      <p:pic>
        <p:nvPicPr>
          <p:cNvPr id="10" name="Billede 9" descr="Et billede, der indeholder tegning&#10;&#10;Automatisk genereret beskrivelse">
            <a:extLst>
              <a:ext uri="{FF2B5EF4-FFF2-40B4-BE49-F238E27FC236}">
                <a16:creationId xmlns:a16="http://schemas.microsoft.com/office/drawing/2014/main" id="{39B83916-DA2F-FA4A-AC9D-4B5EF4515B04}"/>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483656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colour w background picture -  Dark Red">
    <p:bg>
      <p:bgPr>
        <a:solidFill>
          <a:schemeClr val="accent1">
            <a:lumMod val="50000"/>
          </a:schemeClr>
        </a:solidFill>
        <a:effectLst/>
      </p:bgPr>
    </p:bg>
    <p:spTree>
      <p:nvGrpSpPr>
        <p:cNvPr id="1" name=""/>
        <p:cNvGrpSpPr/>
        <p:nvPr/>
      </p:nvGrpSpPr>
      <p:grpSpPr>
        <a:xfrm>
          <a:off x="0" y="0"/>
          <a:ext cx="0" cy="0"/>
          <a:chOff x="0" y="0"/>
          <a:chExt cx="0" cy="0"/>
        </a:xfrm>
      </p:grpSpPr>
      <p:sp>
        <p:nvSpPr>
          <p:cNvPr id="28" name="Pladsholder til billede 12">
            <a:extLst>
              <a:ext uri="{FF2B5EF4-FFF2-40B4-BE49-F238E27FC236}">
                <a16:creationId xmlns:a16="http://schemas.microsoft.com/office/drawing/2014/main" id="{42E7B34F-D1FF-1B4B-A5CC-474316352238}"/>
              </a:ext>
            </a:extLst>
          </p:cNvPr>
          <p:cNvSpPr>
            <a:spLocks noGrp="1"/>
          </p:cNvSpPr>
          <p:nvPr>
            <p:ph type="pic" sz="quarter" idx="18" hasCustomPrompt="1"/>
          </p:nvPr>
        </p:nvSpPr>
        <p:spPr>
          <a:xfrm>
            <a:off x="0" y="0"/>
            <a:ext cx="12193200" cy="6858000"/>
          </a:xfrm>
          <a:noFill/>
        </p:spPr>
        <p:txBody>
          <a:bodyPr lIns="0"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Insert a large background picture</a:t>
            </a:r>
            <a:br>
              <a:rPr lang="en-GB" noProof="0" dirty="0"/>
            </a:br>
            <a:r>
              <a:rPr lang="en-GB" noProof="0" dirty="0"/>
              <a:t>by clicking the icon or by drag and</a:t>
            </a:r>
            <a:br>
              <a:rPr lang="en-GB" noProof="0" dirty="0"/>
            </a:br>
            <a:r>
              <a:rPr lang="en-GB" noProof="0" dirty="0"/>
              <a:t>dropping the picture on to the slide</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to type the presentation information like name, project and presentation date.</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en-GB" smtClean="0"/>
              <a:pPr/>
              <a:t>16/11/2023</a:t>
            </a:fld>
            <a:endParaRPr lang="en-GB" dirty="0"/>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en-GB"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en-GB" smtClean="0"/>
              <a:pPr/>
              <a:t>‹nr.›</a:t>
            </a:fld>
            <a:endParaRPr lang="en-GB"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479424" y="1932973"/>
            <a:ext cx="8259462" cy="602409"/>
          </a:xfrm>
        </p:spPr>
        <p:txBody>
          <a:bodyPr anchor="t"/>
          <a:lstStyle>
            <a:lvl1pPr>
              <a:defRPr sz="4800">
                <a:solidFill>
                  <a:schemeClr val="bg1"/>
                </a:solidFill>
              </a:defRPr>
            </a:lvl1pPr>
          </a:lstStyle>
          <a:p>
            <a:r>
              <a:rPr lang="en-GB" noProof="0" dirty="0"/>
              <a:t>Click to </a:t>
            </a:r>
            <a:r>
              <a:rPr lang="en-GB" noProof="0"/>
              <a:t>add title</a:t>
            </a:r>
            <a:endParaRPr lang="en-GB" dirty="0"/>
          </a:p>
        </p:txBody>
      </p:sp>
      <p:sp>
        <p:nvSpPr>
          <p:cNvPr id="10" name="Logo Leon 6">
            <a:extLst>
              <a:ext uri="{FF2B5EF4-FFF2-40B4-BE49-F238E27FC236}">
                <a16:creationId xmlns:a16="http://schemas.microsoft.com/office/drawing/2014/main" id="{37F251BF-F266-604F-A81B-23E5E3AEF7A6}"/>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188709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ngle colour w background picture -  Almon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7" name="Pladsholder til billede 12">
            <a:extLst>
              <a:ext uri="{FF2B5EF4-FFF2-40B4-BE49-F238E27FC236}">
                <a16:creationId xmlns:a16="http://schemas.microsoft.com/office/drawing/2014/main" id="{E5529D51-FAD4-AF4C-BC75-04BA5D3BB986}"/>
              </a:ext>
            </a:extLst>
          </p:cNvPr>
          <p:cNvSpPr>
            <a:spLocks noGrp="1"/>
          </p:cNvSpPr>
          <p:nvPr>
            <p:ph type="pic" sz="quarter" idx="18" hasCustomPrompt="1"/>
          </p:nvPr>
        </p:nvSpPr>
        <p:spPr>
          <a:xfrm>
            <a:off x="0" y="0"/>
            <a:ext cx="12193200" cy="6858000"/>
          </a:xfrm>
          <a:noFill/>
        </p:spPr>
        <p:txBody>
          <a:bodyPr lIns="0"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Insert a large background picture</a:t>
            </a:r>
            <a:br>
              <a:rPr lang="en-GB" noProof="0" dirty="0"/>
            </a:br>
            <a:r>
              <a:rPr lang="en-GB" noProof="0" dirty="0"/>
              <a:t>by clicking the icon or by drag and</a:t>
            </a:r>
            <a:br>
              <a:rPr lang="en-GB" noProof="0" dirty="0"/>
            </a:br>
            <a:r>
              <a:rPr lang="en-GB" noProof="0" dirty="0"/>
              <a:t>dropping the picture on to the slide</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to type the presentation information like name, project and presentation date.</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en-GB" smtClean="0"/>
              <a:pPr/>
              <a:t>16/11/2023</a:t>
            </a:fld>
            <a:endParaRPr lang="en-GB" dirty="0"/>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en-GB"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en-GB" smtClean="0"/>
              <a:pPr/>
              <a:t>‹nr.›</a:t>
            </a:fld>
            <a:endParaRPr lang="en-GB"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479424" y="1932973"/>
            <a:ext cx="8259462" cy="602409"/>
          </a:xfrm>
        </p:spPr>
        <p:txBody>
          <a:bodyPr anchor="t"/>
          <a:lstStyle>
            <a:lvl1pPr>
              <a:defRPr sz="4800">
                <a:solidFill>
                  <a:schemeClr val="tx1"/>
                </a:solidFill>
              </a:defRPr>
            </a:lvl1pPr>
          </a:lstStyle>
          <a:p>
            <a:r>
              <a:rPr lang="en-GB" noProof="0" dirty="0"/>
              <a:t>Click to </a:t>
            </a:r>
            <a:r>
              <a:rPr lang="en-GB" noProof="0"/>
              <a:t>add title</a:t>
            </a:r>
            <a:endParaRPr lang="en-GB" dirty="0"/>
          </a:p>
        </p:txBody>
      </p:sp>
      <p:sp>
        <p:nvSpPr>
          <p:cNvPr id="10" name="Logo Leon 6">
            <a:extLst>
              <a:ext uri="{FF2B5EF4-FFF2-40B4-BE49-F238E27FC236}">
                <a16:creationId xmlns:a16="http://schemas.microsoft.com/office/drawing/2014/main" id="{5C0C93DA-366F-0949-9AD5-A4E371725403}"/>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96957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page - Grey">
    <p:bg>
      <p:bgPr>
        <a:solidFill>
          <a:schemeClr val="accent2">
            <a:alpha val="60000"/>
          </a:schemeClr>
        </a:solidFill>
        <a:effectLst/>
      </p:bgPr>
    </p:bg>
    <p:spTree>
      <p:nvGrpSpPr>
        <p:cNvPr id="1" name=""/>
        <p:cNvGrpSpPr/>
        <p:nvPr/>
      </p:nvGrpSpPr>
      <p:grpSpPr>
        <a:xfrm>
          <a:off x="0" y="0"/>
          <a:ext cx="0" cy="0"/>
          <a:chOff x="0" y="0"/>
          <a:chExt cx="0" cy="0"/>
        </a:xfrm>
      </p:grpSpPr>
      <p:pic>
        <p:nvPicPr>
          <p:cNvPr id="7" name="Billede 6" descr="Et billede, der indeholder lys&#10;&#10;Automatisk genereret beskrivelse">
            <a:extLst>
              <a:ext uri="{FF2B5EF4-FFF2-40B4-BE49-F238E27FC236}">
                <a16:creationId xmlns:a16="http://schemas.microsoft.com/office/drawing/2014/main" id="{9785D765-A338-FE46-A483-2B2FBE95B6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a:t>Click to type the presentation information like name, project and presentation date.</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479424" y="1932973"/>
            <a:ext cx="8259462" cy="2220371"/>
          </a:xfrm>
        </p:spPr>
        <p:txBody>
          <a:bodyPr anchor="t"/>
          <a:lstStyle>
            <a:lvl1pPr>
              <a:defRPr sz="4800">
                <a:solidFill>
                  <a:schemeClr val="tx1"/>
                </a:solidFill>
              </a:defRPr>
            </a:lvl1pPr>
          </a:lstStyle>
          <a:p>
            <a:r>
              <a:rPr lang="en-GB" noProof="0"/>
              <a:t>Click to add title</a:t>
            </a:r>
          </a:p>
        </p:txBody>
      </p:sp>
      <p:pic>
        <p:nvPicPr>
          <p:cNvPr id="10" name="Billede 9" descr="Et billede, der indeholder tegning&#10;&#10;Automatisk genereret beskrivelse">
            <a:extLst>
              <a:ext uri="{FF2B5EF4-FFF2-40B4-BE49-F238E27FC236}">
                <a16:creationId xmlns:a16="http://schemas.microsoft.com/office/drawing/2014/main" id="{28CD8F7F-6FED-3044-91B0-5BD501FE7B04}"/>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11" name="Graphic 12">
            <a:extLst>
              <a:ext uri="{FF2B5EF4-FFF2-40B4-BE49-F238E27FC236}">
                <a16:creationId xmlns:a16="http://schemas.microsoft.com/office/drawing/2014/main" id="{4172970A-B045-4B4B-9E93-71C5BE0688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5991" y="6140502"/>
            <a:ext cx="3290998" cy="504000"/>
          </a:xfrm>
          <a:prstGeom prst="rect">
            <a:avLst/>
          </a:prstGeom>
        </p:spPr>
      </p:pic>
    </p:spTree>
    <p:extLst>
      <p:ext uri="{BB962C8B-B14F-4D97-AF65-F5344CB8AC3E}">
        <p14:creationId xmlns:p14="http://schemas.microsoft.com/office/powerpoint/2010/main" val="3420987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colour w background picture -  Aqua">
    <p:bg>
      <p:bgPr>
        <a:solidFill>
          <a:schemeClr val="accent6"/>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B42F9091-54B8-194C-B0E8-75294FDC5380}"/>
              </a:ext>
            </a:extLst>
          </p:cNvPr>
          <p:cNvSpPr>
            <a:spLocks noGrp="1"/>
          </p:cNvSpPr>
          <p:nvPr>
            <p:ph type="pic" sz="quarter" idx="18" hasCustomPrompt="1"/>
          </p:nvPr>
        </p:nvSpPr>
        <p:spPr>
          <a:xfrm>
            <a:off x="0" y="0"/>
            <a:ext cx="12193200" cy="6858000"/>
          </a:xfrm>
          <a:noFill/>
        </p:spPr>
        <p:txBody>
          <a:bodyPr lIns="0"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Insert a large background picture</a:t>
            </a:r>
            <a:br>
              <a:rPr lang="en-GB" noProof="0" dirty="0"/>
            </a:br>
            <a:r>
              <a:rPr lang="en-GB" noProof="0" dirty="0"/>
              <a:t>by clicking the icon or by drag and</a:t>
            </a:r>
            <a:br>
              <a:rPr lang="en-GB" noProof="0" dirty="0"/>
            </a:br>
            <a:r>
              <a:rPr lang="en-GB" noProof="0" dirty="0"/>
              <a:t>dropping the picture on to the slide</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to type the presentation information like name, project and presentation date.</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en-GB" smtClean="0"/>
              <a:pPr/>
              <a:t>16/11/2023</a:t>
            </a:fld>
            <a:endParaRPr lang="en-GB" dirty="0"/>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en-GB"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en-GB" smtClean="0"/>
              <a:pPr/>
              <a:t>‹nr.›</a:t>
            </a:fld>
            <a:endParaRPr lang="en-GB" dirty="0"/>
          </a:p>
        </p:txBody>
      </p:sp>
      <p:sp>
        <p:nvSpPr>
          <p:cNvPr id="18" name="Titel 1">
            <a:extLst>
              <a:ext uri="{FF2B5EF4-FFF2-40B4-BE49-F238E27FC236}">
                <a16:creationId xmlns:a16="http://schemas.microsoft.com/office/drawing/2014/main" id="{3B8CFEDC-EE5D-9B4A-B5C0-CD014817B217}"/>
              </a:ext>
            </a:extLst>
          </p:cNvPr>
          <p:cNvSpPr>
            <a:spLocks noGrp="1"/>
          </p:cNvSpPr>
          <p:nvPr>
            <p:ph type="title" hasCustomPrompt="1"/>
          </p:nvPr>
        </p:nvSpPr>
        <p:spPr>
          <a:xfrm>
            <a:off x="479424" y="1932973"/>
            <a:ext cx="8259462" cy="602409"/>
          </a:xfrm>
        </p:spPr>
        <p:txBody>
          <a:bodyPr anchor="t"/>
          <a:lstStyle>
            <a:lvl1pPr>
              <a:defRPr sz="4800">
                <a:solidFill>
                  <a:schemeClr val="tx1"/>
                </a:solidFill>
              </a:defRPr>
            </a:lvl1pPr>
          </a:lstStyle>
          <a:p>
            <a:r>
              <a:rPr lang="en-GB" noProof="0" dirty="0"/>
              <a:t>Click to </a:t>
            </a:r>
            <a:r>
              <a:rPr lang="en-GB" noProof="0"/>
              <a:t>add title</a:t>
            </a:r>
            <a:endParaRPr lang="en-GB" dirty="0"/>
          </a:p>
        </p:txBody>
      </p:sp>
      <p:sp>
        <p:nvSpPr>
          <p:cNvPr id="9" name="Logo Leon 6">
            <a:extLst>
              <a:ext uri="{FF2B5EF4-FFF2-40B4-BE49-F238E27FC236}">
                <a16:creationId xmlns:a16="http://schemas.microsoft.com/office/drawing/2014/main" id="{F9A2151B-09B5-664A-92AD-88B981A7958B}"/>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558091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ngle colour w background picture -  Lavender">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7563429C-60EE-6F4D-BA00-E14E30182B1E}"/>
              </a:ext>
            </a:extLst>
          </p:cNvPr>
          <p:cNvSpPr>
            <a:spLocks noGrp="1"/>
          </p:cNvSpPr>
          <p:nvPr>
            <p:ph type="pic" sz="quarter" idx="18" hasCustomPrompt="1"/>
          </p:nvPr>
        </p:nvSpPr>
        <p:spPr>
          <a:xfrm>
            <a:off x="0" y="0"/>
            <a:ext cx="12193200" cy="6858000"/>
          </a:xfrm>
          <a:noFill/>
        </p:spPr>
        <p:txBody>
          <a:bodyPr lIns="0"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Insert a large background picture</a:t>
            </a:r>
            <a:br>
              <a:rPr lang="en-GB" noProof="0" dirty="0"/>
            </a:br>
            <a:r>
              <a:rPr lang="en-GB" noProof="0" dirty="0"/>
              <a:t>by clicking the icon or by drag and</a:t>
            </a:r>
            <a:br>
              <a:rPr lang="en-GB" noProof="0" dirty="0"/>
            </a:br>
            <a:r>
              <a:rPr lang="en-GB" noProof="0" dirty="0"/>
              <a:t>dropping the picture on to the slide</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to type the presentation information like name, project and presentation date.</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en-GB" smtClean="0"/>
              <a:pPr/>
              <a:t>16/11/2023</a:t>
            </a:fld>
            <a:endParaRPr lang="en-GB" dirty="0"/>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en-GB"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en-GB" smtClean="0"/>
              <a:pPr/>
              <a:t>‹nr.›</a:t>
            </a:fld>
            <a:endParaRPr lang="en-GB" dirty="0"/>
          </a:p>
        </p:txBody>
      </p:sp>
      <p:sp>
        <p:nvSpPr>
          <p:cNvPr id="18" name="Titel 1">
            <a:extLst>
              <a:ext uri="{FF2B5EF4-FFF2-40B4-BE49-F238E27FC236}">
                <a16:creationId xmlns:a16="http://schemas.microsoft.com/office/drawing/2014/main" id="{3A3CF962-53B9-5D4A-997F-1F198FB96408}"/>
              </a:ext>
            </a:extLst>
          </p:cNvPr>
          <p:cNvSpPr>
            <a:spLocks noGrp="1"/>
          </p:cNvSpPr>
          <p:nvPr>
            <p:ph type="title" hasCustomPrompt="1"/>
          </p:nvPr>
        </p:nvSpPr>
        <p:spPr>
          <a:xfrm>
            <a:off x="479424" y="1932973"/>
            <a:ext cx="8259462" cy="602409"/>
          </a:xfrm>
        </p:spPr>
        <p:txBody>
          <a:bodyPr anchor="t"/>
          <a:lstStyle>
            <a:lvl1pPr>
              <a:defRPr sz="4800">
                <a:solidFill>
                  <a:schemeClr val="tx1"/>
                </a:solidFill>
              </a:defRPr>
            </a:lvl1pPr>
          </a:lstStyle>
          <a:p>
            <a:r>
              <a:rPr lang="en-GB" noProof="0" dirty="0"/>
              <a:t>Click to </a:t>
            </a:r>
            <a:r>
              <a:rPr lang="en-GB" noProof="0"/>
              <a:t>add title</a:t>
            </a:r>
            <a:endParaRPr lang="en-GB" dirty="0"/>
          </a:p>
        </p:txBody>
      </p:sp>
      <p:sp>
        <p:nvSpPr>
          <p:cNvPr id="9" name="Logo Leon 6">
            <a:extLst>
              <a:ext uri="{FF2B5EF4-FFF2-40B4-BE49-F238E27FC236}">
                <a16:creationId xmlns:a16="http://schemas.microsoft.com/office/drawing/2014/main" id="{50C51703-15A9-D545-9920-BA0AE015EAD1}"/>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178838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w editable text - Red">
    <p:bg>
      <p:bgPr>
        <a:solidFill>
          <a:schemeClr val="tx1">
            <a:lumMod val="50000"/>
          </a:schemeClr>
        </a:solidFill>
        <a:effectLst/>
      </p:bgPr>
    </p:bg>
    <p:spTree>
      <p:nvGrpSpPr>
        <p:cNvPr id="1" name=""/>
        <p:cNvGrpSpPr/>
        <p:nvPr/>
      </p:nvGrpSpPr>
      <p:grpSpPr>
        <a:xfrm>
          <a:off x="0" y="0"/>
          <a:ext cx="0" cy="0"/>
          <a:chOff x="0" y="0"/>
          <a:chExt cx="0" cy="0"/>
        </a:xfrm>
      </p:grpSpPr>
      <p:pic>
        <p:nvPicPr>
          <p:cNvPr id="3" name="Billede 2" descr="Et billede, der indeholder tegning, paraply, skilt&#10;&#10;Automatisk genereret beskrivelse">
            <a:extLst>
              <a:ext uri="{FF2B5EF4-FFF2-40B4-BE49-F238E27FC236}">
                <a16:creationId xmlns:a16="http://schemas.microsoft.com/office/drawing/2014/main" id="{603A2947-4CA7-7549-A07A-ADBE4E79D166}"/>
              </a:ext>
            </a:extLst>
          </p:cNvPr>
          <p:cNvPicPr>
            <a:picLocks noChangeAspect="1"/>
          </p:cNvPicPr>
          <p:nvPr userDrawn="1"/>
        </p:nvPicPr>
        <p:blipFill rotWithShape="1">
          <a:blip r:embed="rId2"/>
          <a:srcRect l="998" t="2439" r="1441"/>
          <a:stretch/>
        </p:blipFill>
        <p:spPr>
          <a:xfrm flipH="1">
            <a:off x="0" y="0"/>
            <a:ext cx="12192000" cy="6858000"/>
          </a:xfrm>
          <a:prstGeom prst="rect">
            <a:avLst/>
          </a:prstGeom>
        </p:spPr>
      </p:pic>
      <p:sp>
        <p:nvSpPr>
          <p:cNvPr id="16" name="Titel 1">
            <a:extLst>
              <a:ext uri="{FF2B5EF4-FFF2-40B4-BE49-F238E27FC236}">
                <a16:creationId xmlns:a16="http://schemas.microsoft.com/office/drawing/2014/main" id="{89AA72DA-F583-7C44-B8EB-1153D40980C4}"/>
              </a:ext>
            </a:extLst>
          </p:cNvPr>
          <p:cNvSpPr>
            <a:spLocks noGrp="1"/>
          </p:cNvSpPr>
          <p:nvPr>
            <p:ph type="title" hasCustomPrompt="1"/>
          </p:nvPr>
        </p:nvSpPr>
        <p:spPr>
          <a:xfrm>
            <a:off x="479424" y="1932973"/>
            <a:ext cx="8259462" cy="1203927"/>
          </a:xfrm>
        </p:spPr>
        <p:txBody>
          <a:bodyPr anchor="t"/>
          <a:lstStyle>
            <a:lvl1pPr>
              <a:defRPr sz="4800">
                <a:solidFill>
                  <a:schemeClr val="bg2"/>
                </a:solidFill>
              </a:defRPr>
            </a:lvl1pPr>
          </a:lstStyle>
          <a:p>
            <a:r>
              <a:rPr lang="en-GB" noProof="0"/>
              <a:t>Click to add title</a:t>
            </a:r>
          </a:p>
        </p:txBody>
      </p:sp>
      <p:sp>
        <p:nvSpPr>
          <p:cNvPr id="17" name="Pladsholder til tekst 3">
            <a:extLst>
              <a:ext uri="{FF2B5EF4-FFF2-40B4-BE49-F238E27FC236}">
                <a16:creationId xmlns:a16="http://schemas.microsoft.com/office/drawing/2014/main" id="{F0D83521-43AB-6844-B17C-9503487A33E6}"/>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lang="da-DK" b="0" i="0" u="none" strike="noStrike">
                <a:solidFill>
                  <a:schemeClr val="bg2"/>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to add contact information, name, </a:t>
            </a:r>
            <a:br>
              <a:rPr lang="en-GB" noProof="0" dirty="0"/>
            </a:br>
            <a:r>
              <a:rPr lang="en-GB" noProof="0" dirty="0"/>
              <a:t>e-mail, etc.</a:t>
            </a:r>
          </a:p>
        </p:txBody>
      </p:sp>
      <p:pic>
        <p:nvPicPr>
          <p:cNvPr id="7" name="Billede 6" descr="Et billede, der indeholder tegning&#10;&#10;Automatisk genereret beskrivelse">
            <a:extLst>
              <a:ext uri="{FF2B5EF4-FFF2-40B4-BE49-F238E27FC236}">
                <a16:creationId xmlns:a16="http://schemas.microsoft.com/office/drawing/2014/main" id="{37A5DDEB-1A4D-5B4B-96F4-10A2BE15CD80}"/>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9" name="Graphic 14">
            <a:extLst>
              <a:ext uri="{FF2B5EF4-FFF2-40B4-BE49-F238E27FC236}">
                <a16:creationId xmlns:a16="http://schemas.microsoft.com/office/drawing/2014/main" id="{64C61EE4-1238-0646-944B-C2EF70808C7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8435" y="6135863"/>
            <a:ext cx="3291005" cy="504000"/>
          </a:xfrm>
          <a:prstGeom prst="rect">
            <a:avLst/>
          </a:prstGeom>
        </p:spPr>
      </p:pic>
    </p:spTree>
    <p:extLst>
      <p:ext uri="{BB962C8B-B14F-4D97-AF65-F5344CB8AC3E}">
        <p14:creationId xmlns:p14="http://schemas.microsoft.com/office/powerpoint/2010/main" val="439178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w editable text - Grey">
    <p:bg>
      <p:bgPr>
        <a:solidFill>
          <a:schemeClr val="accent2">
            <a:alpha val="60000"/>
          </a:schemeClr>
        </a:solidFill>
        <a:effectLst/>
      </p:bgPr>
    </p:bg>
    <p:spTree>
      <p:nvGrpSpPr>
        <p:cNvPr id="1" name=""/>
        <p:cNvGrpSpPr/>
        <p:nvPr/>
      </p:nvGrpSpPr>
      <p:grpSpPr>
        <a:xfrm>
          <a:off x="0" y="0"/>
          <a:ext cx="0" cy="0"/>
          <a:chOff x="0" y="0"/>
          <a:chExt cx="0" cy="0"/>
        </a:xfrm>
      </p:grpSpPr>
      <p:pic>
        <p:nvPicPr>
          <p:cNvPr id="5" name="Billede 4" descr="Et billede, der indeholder lys&#10;&#10;Automatisk genereret beskrivelse">
            <a:extLst>
              <a:ext uri="{FF2B5EF4-FFF2-40B4-BE49-F238E27FC236}">
                <a16:creationId xmlns:a16="http://schemas.microsoft.com/office/drawing/2014/main" id="{659E46E9-93C7-1741-B6AA-53D56815A029}"/>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9" name="Titel 1">
            <a:extLst>
              <a:ext uri="{FF2B5EF4-FFF2-40B4-BE49-F238E27FC236}">
                <a16:creationId xmlns:a16="http://schemas.microsoft.com/office/drawing/2014/main" id="{E63D06D2-6511-4443-B839-50100FB26900}"/>
              </a:ext>
            </a:extLst>
          </p:cNvPr>
          <p:cNvSpPr>
            <a:spLocks noGrp="1"/>
          </p:cNvSpPr>
          <p:nvPr>
            <p:ph type="title" hasCustomPrompt="1"/>
          </p:nvPr>
        </p:nvSpPr>
        <p:spPr>
          <a:xfrm>
            <a:off x="479424" y="1932973"/>
            <a:ext cx="8259462" cy="1203927"/>
          </a:xfrm>
        </p:spPr>
        <p:txBody>
          <a:bodyPr anchor="t"/>
          <a:lstStyle>
            <a:lvl1pPr>
              <a:defRPr sz="4800">
                <a:solidFill>
                  <a:schemeClr val="tx1"/>
                </a:solidFill>
              </a:defRPr>
            </a:lvl1pPr>
          </a:lstStyle>
          <a:p>
            <a:r>
              <a:rPr lang="en-GB" noProof="0"/>
              <a:t>Click to add title</a:t>
            </a:r>
          </a:p>
        </p:txBody>
      </p:sp>
      <p:sp>
        <p:nvSpPr>
          <p:cNvPr id="4" name="Pladsholder til tekst 3">
            <a:extLst>
              <a:ext uri="{FF2B5EF4-FFF2-40B4-BE49-F238E27FC236}">
                <a16:creationId xmlns:a16="http://schemas.microsoft.com/office/drawing/2014/main" id="{4C35943B-1969-5C4B-9755-3F08124F3E71}"/>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lang="da-DK" b="0" i="0" u="none" strike="noStrike">
                <a:solidFill>
                  <a:schemeClr val="tx1"/>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to add contact information, name, </a:t>
            </a:r>
            <a:br>
              <a:rPr lang="en-GB" noProof="0" dirty="0"/>
            </a:br>
            <a:r>
              <a:rPr lang="en-GB" noProof="0" dirty="0"/>
              <a:t>e-mail, etc.</a:t>
            </a:r>
          </a:p>
        </p:txBody>
      </p:sp>
      <p:pic>
        <p:nvPicPr>
          <p:cNvPr id="7" name="Billede 6" descr="Et billede, der indeholder tegning&#10;&#10;Automatisk genereret beskrivelse">
            <a:extLst>
              <a:ext uri="{FF2B5EF4-FFF2-40B4-BE49-F238E27FC236}">
                <a16:creationId xmlns:a16="http://schemas.microsoft.com/office/drawing/2014/main" id="{5EDF6338-876F-9445-80E4-4C93E8D6C104}"/>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10" name="Graphic 12">
            <a:extLst>
              <a:ext uri="{FF2B5EF4-FFF2-40B4-BE49-F238E27FC236}">
                <a16:creationId xmlns:a16="http://schemas.microsoft.com/office/drawing/2014/main" id="{A91262BA-60CE-4641-BE22-A3459879E8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5991" y="6140502"/>
            <a:ext cx="3290998" cy="504000"/>
          </a:xfrm>
          <a:prstGeom prst="rect">
            <a:avLst/>
          </a:prstGeom>
        </p:spPr>
      </p:pic>
    </p:spTree>
    <p:extLst>
      <p:ext uri="{BB962C8B-B14F-4D97-AF65-F5344CB8AC3E}">
        <p14:creationId xmlns:p14="http://schemas.microsoft.com/office/powerpoint/2010/main" val="1004786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 Red">
    <p:bg>
      <p:bgPr>
        <a:solidFill>
          <a:schemeClr val="tx1">
            <a:lumMod val="50000"/>
          </a:schemeClr>
        </a:solidFill>
        <a:effectLst/>
      </p:bgPr>
    </p:bg>
    <p:spTree>
      <p:nvGrpSpPr>
        <p:cNvPr id="1" name=""/>
        <p:cNvGrpSpPr/>
        <p:nvPr/>
      </p:nvGrpSpPr>
      <p:grpSpPr>
        <a:xfrm>
          <a:off x="0" y="0"/>
          <a:ext cx="0" cy="0"/>
          <a:chOff x="0" y="0"/>
          <a:chExt cx="0" cy="0"/>
        </a:xfrm>
      </p:grpSpPr>
      <p:pic>
        <p:nvPicPr>
          <p:cNvPr id="7" name="Billede 6" descr="Et billede, der indeholder tegning&#10;&#10;Automatisk genereret beskrivelse">
            <a:extLst>
              <a:ext uri="{FF2B5EF4-FFF2-40B4-BE49-F238E27FC236}">
                <a16:creationId xmlns:a16="http://schemas.microsoft.com/office/drawing/2014/main" id="{B241B194-EA8D-7740-8DB8-ECEC7F96A444}"/>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6" name="Billede 5" descr="Et billede, der indeholder tegning&#10;&#10;Automatisk genereret beskrivelse">
            <a:extLst>
              <a:ext uri="{FF2B5EF4-FFF2-40B4-BE49-F238E27FC236}">
                <a16:creationId xmlns:a16="http://schemas.microsoft.com/office/drawing/2014/main" id="{8BD184F6-7C46-894A-B56D-87FA9DFC0581}"/>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11" name="Graphic 14">
            <a:extLst>
              <a:ext uri="{FF2B5EF4-FFF2-40B4-BE49-F238E27FC236}">
                <a16:creationId xmlns:a16="http://schemas.microsoft.com/office/drawing/2014/main" id="{14B62C01-7E56-C445-B5A5-297F6873D91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38435" y="6135863"/>
            <a:ext cx="3291005" cy="504000"/>
          </a:xfrm>
          <a:prstGeom prst="rect">
            <a:avLst/>
          </a:prstGeom>
        </p:spPr>
      </p:pic>
      <p:pic>
        <p:nvPicPr>
          <p:cNvPr id="12" name="Billede 11" descr="Et billede, der indeholder tegning&#10;&#10;Automatisk genereret beskrivelse">
            <a:extLst>
              <a:ext uri="{FF2B5EF4-FFF2-40B4-BE49-F238E27FC236}">
                <a16:creationId xmlns:a16="http://schemas.microsoft.com/office/drawing/2014/main" id="{87E3A2B4-77AC-C345-BBBD-23FA1BE94BE0}"/>
              </a:ext>
            </a:extLst>
          </p:cNvPr>
          <p:cNvPicPr>
            <a:picLocks noChangeAspect="1"/>
          </p:cNvPicPr>
          <p:nvPr userDrawn="1"/>
        </p:nvPicPr>
        <p:blipFill>
          <a:blip r:embed="rId6"/>
          <a:stretch>
            <a:fillRect/>
          </a:stretch>
        </p:blipFill>
        <p:spPr>
          <a:xfrm>
            <a:off x="3768437" y="2344132"/>
            <a:ext cx="4655127" cy="2169736"/>
          </a:xfrm>
          <a:prstGeom prst="rect">
            <a:avLst/>
          </a:prstGeom>
        </p:spPr>
      </p:pic>
    </p:spTree>
    <p:extLst>
      <p:ext uri="{BB962C8B-B14F-4D97-AF65-F5344CB8AC3E}">
        <p14:creationId xmlns:p14="http://schemas.microsoft.com/office/powerpoint/2010/main" val="297439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 Grey">
    <p:bg>
      <p:bgPr>
        <a:solidFill>
          <a:schemeClr val="accent2">
            <a:alpha val="60000"/>
          </a:schemeClr>
        </a:solidFill>
        <a:effectLst/>
      </p:bgPr>
    </p:bg>
    <p:spTree>
      <p:nvGrpSpPr>
        <p:cNvPr id="1" name=""/>
        <p:cNvGrpSpPr/>
        <p:nvPr/>
      </p:nvGrpSpPr>
      <p:grpSpPr>
        <a:xfrm>
          <a:off x="0" y="0"/>
          <a:ext cx="0" cy="0"/>
          <a:chOff x="0" y="0"/>
          <a:chExt cx="0" cy="0"/>
        </a:xfrm>
      </p:grpSpPr>
      <p:sp>
        <p:nvSpPr>
          <p:cNvPr id="5" name="Kombinationstegning 4">
            <a:extLst>
              <a:ext uri="{FF2B5EF4-FFF2-40B4-BE49-F238E27FC236}">
                <a16:creationId xmlns:a16="http://schemas.microsoft.com/office/drawing/2014/main" id="{A826D49B-2443-3C43-9596-97BB3A0762E7}"/>
              </a:ext>
            </a:extLst>
          </p:cNvPr>
          <p:cNvSpPr/>
          <p:nvPr/>
        </p:nvSpPr>
        <p:spPr>
          <a:xfrm>
            <a:off x="7721185" y="2412999"/>
            <a:ext cx="4470815" cy="4445001"/>
          </a:xfrm>
          <a:custGeom>
            <a:avLst/>
            <a:gdLst>
              <a:gd name="connsiteX0" fmla="*/ 0 w 3603348"/>
              <a:gd name="connsiteY0" fmla="*/ 3601403 h 3601402"/>
              <a:gd name="connsiteX1" fmla="*/ 3157949 w 3603348"/>
              <a:gd name="connsiteY1" fmla="*/ 3601403 h 3601402"/>
              <a:gd name="connsiteX2" fmla="*/ 3603349 w 3603348"/>
              <a:gd name="connsiteY2" fmla="*/ 3156204 h 3601402"/>
              <a:gd name="connsiteX3" fmla="*/ 3603349 w 3603348"/>
              <a:gd name="connsiteY3" fmla="*/ 0 h 3601402"/>
              <a:gd name="connsiteX4" fmla="*/ 0 w 3603348"/>
              <a:gd name="connsiteY4" fmla="*/ 3601403 h 3601402"/>
              <a:gd name="connsiteX0" fmla="*/ 0 w 3603349"/>
              <a:gd name="connsiteY0" fmla="*/ 3601403 h 3601403"/>
              <a:gd name="connsiteX1" fmla="*/ 3157949 w 3603349"/>
              <a:gd name="connsiteY1" fmla="*/ 3601403 h 3601403"/>
              <a:gd name="connsiteX2" fmla="*/ 3603349 w 3603349"/>
              <a:gd name="connsiteY2" fmla="*/ 3156204 h 3601403"/>
              <a:gd name="connsiteX3" fmla="*/ 3603349 w 3603349"/>
              <a:gd name="connsiteY3" fmla="*/ 0 h 3601403"/>
              <a:gd name="connsiteX4" fmla="*/ 3146927 w 3603349"/>
              <a:gd name="connsiteY4" fmla="*/ 461688 h 3601403"/>
              <a:gd name="connsiteX5" fmla="*/ 0 w 3603349"/>
              <a:gd name="connsiteY5" fmla="*/ 3601403 h 3601403"/>
              <a:gd name="connsiteX0" fmla="*/ 0 w 3603349"/>
              <a:gd name="connsiteY0" fmla="*/ 3139715 h 3139715"/>
              <a:gd name="connsiteX1" fmla="*/ 3157949 w 3603349"/>
              <a:gd name="connsiteY1" fmla="*/ 3139715 h 3139715"/>
              <a:gd name="connsiteX2" fmla="*/ 3603349 w 3603349"/>
              <a:gd name="connsiteY2" fmla="*/ 2694516 h 3139715"/>
              <a:gd name="connsiteX3" fmla="*/ 3146927 w 3603349"/>
              <a:gd name="connsiteY3" fmla="*/ 0 h 3139715"/>
              <a:gd name="connsiteX4" fmla="*/ 0 w 3603349"/>
              <a:gd name="connsiteY4" fmla="*/ 3139715 h 3139715"/>
              <a:gd name="connsiteX0" fmla="*/ 0 w 3630261"/>
              <a:gd name="connsiteY0" fmla="*/ 3139715 h 3139715"/>
              <a:gd name="connsiteX1" fmla="*/ 3157949 w 3630261"/>
              <a:gd name="connsiteY1" fmla="*/ 3139715 h 3139715"/>
              <a:gd name="connsiteX2" fmla="*/ 3630261 w 3630261"/>
              <a:gd name="connsiteY2" fmla="*/ 2685546 h 3139715"/>
              <a:gd name="connsiteX3" fmla="*/ 3146927 w 3630261"/>
              <a:gd name="connsiteY3" fmla="*/ 0 h 3139715"/>
              <a:gd name="connsiteX4" fmla="*/ 0 w 3630261"/>
              <a:gd name="connsiteY4" fmla="*/ 3139715 h 3139715"/>
              <a:gd name="connsiteX0" fmla="*/ 0 w 3157949"/>
              <a:gd name="connsiteY0" fmla="*/ 3139715 h 3139715"/>
              <a:gd name="connsiteX1" fmla="*/ 3157949 w 3157949"/>
              <a:gd name="connsiteY1" fmla="*/ 3139715 h 3139715"/>
              <a:gd name="connsiteX2" fmla="*/ 3146927 w 3157949"/>
              <a:gd name="connsiteY2" fmla="*/ 0 h 3139715"/>
              <a:gd name="connsiteX3" fmla="*/ 0 w 3157949"/>
              <a:gd name="connsiteY3" fmla="*/ 3139715 h 3139715"/>
            </a:gdLst>
            <a:ahLst/>
            <a:cxnLst>
              <a:cxn ang="0">
                <a:pos x="connsiteX0" y="connsiteY0"/>
              </a:cxn>
              <a:cxn ang="0">
                <a:pos x="connsiteX1" y="connsiteY1"/>
              </a:cxn>
              <a:cxn ang="0">
                <a:pos x="connsiteX2" y="connsiteY2"/>
              </a:cxn>
              <a:cxn ang="0">
                <a:pos x="connsiteX3" y="connsiteY3"/>
              </a:cxn>
            </a:cxnLst>
            <a:rect l="l" t="t" r="r" b="b"/>
            <a:pathLst>
              <a:path w="3157949" h="3139715">
                <a:moveTo>
                  <a:pt x="0" y="3139715"/>
                </a:moveTo>
                <a:lnTo>
                  <a:pt x="3157949" y="3139715"/>
                </a:lnTo>
                <a:lnTo>
                  <a:pt x="3146927" y="0"/>
                </a:lnTo>
                <a:lnTo>
                  <a:pt x="0" y="3139715"/>
                </a:lnTo>
                <a:close/>
              </a:path>
            </a:pathLst>
          </a:custGeom>
          <a:solidFill>
            <a:schemeClr val="accent2"/>
          </a:solidFill>
          <a:ln w="9515" cap="flat">
            <a:noFill/>
            <a:prstDash val="solid"/>
            <a:miter/>
          </a:ln>
        </p:spPr>
        <p:txBody>
          <a:bodyPr rtlCol="0" anchor="ctr"/>
          <a:lstStyle/>
          <a:p>
            <a:endParaRPr lang="en-GB" noProof="0"/>
          </a:p>
        </p:txBody>
      </p:sp>
      <p:sp>
        <p:nvSpPr>
          <p:cNvPr id="6" name="Kombinationstegning 5">
            <a:extLst>
              <a:ext uri="{FF2B5EF4-FFF2-40B4-BE49-F238E27FC236}">
                <a16:creationId xmlns:a16="http://schemas.microsoft.com/office/drawing/2014/main" id="{5B19D95D-C715-2A4E-8D00-203566672E93}"/>
              </a:ext>
            </a:extLst>
          </p:cNvPr>
          <p:cNvSpPr/>
          <p:nvPr/>
        </p:nvSpPr>
        <p:spPr>
          <a:xfrm>
            <a:off x="0" y="-747444"/>
            <a:ext cx="5162270" cy="5887876"/>
          </a:xfrm>
          <a:custGeom>
            <a:avLst/>
            <a:gdLst>
              <a:gd name="connsiteX0" fmla="*/ 1241904 w 3646356"/>
              <a:gd name="connsiteY0" fmla="*/ 160767 h 4158886"/>
              <a:gd name="connsiteX1" fmla="*/ 0 w 3646356"/>
              <a:gd name="connsiteY1" fmla="*/ 690072 h 4158886"/>
              <a:gd name="connsiteX2" fmla="*/ 0 w 3646356"/>
              <a:gd name="connsiteY2" fmla="*/ 4158886 h 4158886"/>
              <a:gd name="connsiteX3" fmla="*/ 1815281 w 3646356"/>
              <a:gd name="connsiteY3" fmla="*/ 2319323 h 4158886"/>
              <a:gd name="connsiteX4" fmla="*/ 3101335 w 3646356"/>
              <a:gd name="connsiteY4" fmla="*/ 2310941 h 4158886"/>
              <a:gd name="connsiteX5" fmla="*/ 3646356 w 3646356"/>
              <a:gd name="connsiteY5" fmla="*/ 145051 h 4158886"/>
              <a:gd name="connsiteX6" fmla="*/ 1241904 w 3646356"/>
              <a:gd name="connsiteY6" fmla="*/ 160767 h 41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356" h="4158886">
                <a:moveTo>
                  <a:pt x="1241904" y="160767"/>
                </a:moveTo>
                <a:cubicBezTo>
                  <a:pt x="804945" y="277324"/>
                  <a:pt x="386785" y="455546"/>
                  <a:pt x="0" y="690072"/>
                </a:cubicBezTo>
                <a:lnTo>
                  <a:pt x="0" y="4158886"/>
                </a:lnTo>
                <a:cubicBezTo>
                  <a:pt x="228589" y="3262393"/>
                  <a:pt x="922588" y="2559105"/>
                  <a:pt x="1815281" y="2319323"/>
                </a:cubicBezTo>
                <a:cubicBezTo>
                  <a:pt x="2236341" y="2207566"/>
                  <a:pt x="2678857" y="2204680"/>
                  <a:pt x="3101335" y="2310941"/>
                </a:cubicBezTo>
                <a:lnTo>
                  <a:pt x="3646356" y="145051"/>
                </a:lnTo>
                <a:cubicBezTo>
                  <a:pt x="2856465" y="-53537"/>
                  <a:pt x="2029141" y="-48129"/>
                  <a:pt x="1241904" y="160767"/>
                </a:cubicBezTo>
                <a:close/>
              </a:path>
            </a:pathLst>
          </a:custGeom>
          <a:solidFill>
            <a:schemeClr val="accent2"/>
          </a:solidFill>
          <a:ln w="9515" cap="flat">
            <a:noFill/>
            <a:prstDash val="solid"/>
            <a:miter/>
          </a:ln>
        </p:spPr>
        <p:txBody>
          <a:bodyPr rtlCol="0" anchor="ctr"/>
          <a:lstStyle/>
          <a:p>
            <a:endParaRPr lang="en-GB" noProof="0"/>
          </a:p>
        </p:txBody>
      </p:sp>
      <p:pic>
        <p:nvPicPr>
          <p:cNvPr id="7" name="Billede 6" descr="Et billede, der indeholder tegning&#10;&#10;Automatisk genereret beskrivelse">
            <a:extLst>
              <a:ext uri="{FF2B5EF4-FFF2-40B4-BE49-F238E27FC236}">
                <a16:creationId xmlns:a16="http://schemas.microsoft.com/office/drawing/2014/main" id="{ACE3BB38-5BD2-4C45-A176-F02A84F8FCA0}"/>
              </a:ext>
            </a:extLst>
          </p:cNvPr>
          <p:cNvPicPr>
            <a:picLocks noChangeAspect="1"/>
          </p:cNvPicPr>
          <p:nvPr userDrawn="1"/>
        </p:nvPicPr>
        <p:blipFill>
          <a:blip r:embed="rId2"/>
          <a:stretch>
            <a:fillRect/>
          </a:stretch>
        </p:blipFill>
        <p:spPr>
          <a:xfrm>
            <a:off x="11278474" y="6254783"/>
            <a:ext cx="464923" cy="263881"/>
          </a:xfrm>
          <a:prstGeom prst="rect">
            <a:avLst/>
          </a:prstGeom>
        </p:spPr>
      </p:pic>
      <p:pic>
        <p:nvPicPr>
          <p:cNvPr id="10" name="Graphic 12">
            <a:extLst>
              <a:ext uri="{FF2B5EF4-FFF2-40B4-BE49-F238E27FC236}">
                <a16:creationId xmlns:a16="http://schemas.microsoft.com/office/drawing/2014/main" id="{E23464EA-4B26-7D45-A340-0A76CB9A9C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5991" y="6140502"/>
            <a:ext cx="3290998" cy="504000"/>
          </a:xfrm>
          <a:prstGeom prst="rect">
            <a:avLst/>
          </a:prstGeom>
        </p:spPr>
      </p:pic>
      <p:pic>
        <p:nvPicPr>
          <p:cNvPr id="11" name="Billede 10">
            <a:extLst>
              <a:ext uri="{FF2B5EF4-FFF2-40B4-BE49-F238E27FC236}">
                <a16:creationId xmlns:a16="http://schemas.microsoft.com/office/drawing/2014/main" id="{EB0553B2-5527-0348-BDF3-8B934BCBEFE5}"/>
              </a:ext>
            </a:extLst>
          </p:cNvPr>
          <p:cNvPicPr>
            <a:picLocks noChangeAspect="1"/>
          </p:cNvPicPr>
          <p:nvPr userDrawn="1"/>
        </p:nvPicPr>
        <p:blipFill>
          <a:blip r:embed="rId5"/>
          <a:srcRect/>
          <a:stretch/>
        </p:blipFill>
        <p:spPr>
          <a:xfrm>
            <a:off x="3768438" y="2344132"/>
            <a:ext cx="4655125" cy="2169736"/>
          </a:xfrm>
          <a:prstGeom prst="rect">
            <a:avLst/>
          </a:prstGeom>
        </p:spPr>
      </p:pic>
    </p:spTree>
    <p:extLst>
      <p:ext uri="{BB962C8B-B14F-4D97-AF65-F5344CB8AC3E}">
        <p14:creationId xmlns:p14="http://schemas.microsoft.com/office/powerpoint/2010/main" val="2006119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kst/Bullets og billede">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1200153" y="6585847"/>
            <a:ext cx="2356649" cy="255600"/>
          </a:xfrm>
          <a:prstGeom prst="rect">
            <a:avLst/>
          </a:prstGeom>
        </p:spPr>
        <p:txBody>
          <a:bodyPr/>
          <a:lstStyle/>
          <a:p>
            <a:r>
              <a:rPr lang="da-DK" noProof="0"/>
              <a:t>26. maj 2015</a:t>
            </a:r>
          </a:p>
        </p:txBody>
      </p:sp>
      <p:sp>
        <p:nvSpPr>
          <p:cNvPr id="7" name="Slide Number Placeholder 6"/>
          <p:cNvSpPr>
            <a:spLocks noGrp="1"/>
          </p:cNvSpPr>
          <p:nvPr>
            <p:ph type="sldNum" sz="quarter" idx="12"/>
          </p:nvPr>
        </p:nvSpPr>
        <p:spPr>
          <a:xfrm>
            <a:off x="10992544" y="6585847"/>
            <a:ext cx="854981" cy="254160"/>
          </a:xfrm>
          <a:prstGeom prst="rect">
            <a:avLst/>
          </a:prstGeom>
        </p:spPr>
        <p:txBody>
          <a:bodyPr/>
          <a:lstStyle/>
          <a:p>
            <a:r>
              <a:rPr lang="da-DK" noProof="0"/>
              <a:t>Side </a:t>
            </a:r>
            <a:fld id="{D2BB8891-0308-5A4D-8D26-8DC2A8B0D26B}" type="slidenum">
              <a:rPr lang="da-DK" noProof="0" smtClean="0"/>
              <a:pPr/>
              <a:t>‹nr.›</a:t>
            </a:fld>
            <a:endParaRPr lang="da-DK" noProof="0"/>
          </a:p>
        </p:txBody>
      </p:sp>
      <p:sp>
        <p:nvSpPr>
          <p:cNvPr id="16" name="bmkFld6EducationOrDepartment"/>
          <p:cNvSpPr txBox="1"/>
          <p:nvPr userDrawn="1"/>
        </p:nvSpPr>
        <p:spPr>
          <a:xfrm>
            <a:off x="1200151" y="264627"/>
            <a:ext cx="7439999" cy="287323"/>
          </a:xfrm>
          <a:prstGeom prst="rect">
            <a:avLst/>
          </a:prstGeom>
          <a:noFill/>
        </p:spPr>
        <p:txBody>
          <a:bodyPr wrap="square" lIns="0" tIns="0" rIns="0" bIns="0" rtlCol="0">
            <a:spAutoFit/>
          </a:bodyPr>
          <a:lstStyle/>
          <a:p>
            <a:endParaRPr lang="da-DK" sz="1867" b="1" noProof="0" dirty="0">
              <a:solidFill>
                <a:srgbClr val="192337"/>
              </a:solidFill>
              <a:latin typeface="Arial" pitchFamily="34" charset="0"/>
              <a:cs typeface="Arial" pitchFamily="34" charset="0"/>
            </a:endParaRPr>
          </a:p>
        </p:txBody>
      </p:sp>
      <p:sp>
        <p:nvSpPr>
          <p:cNvPr id="17" name="bmkAD6Name"/>
          <p:cNvSpPr txBox="1"/>
          <p:nvPr userDrawn="1"/>
        </p:nvSpPr>
        <p:spPr>
          <a:xfrm>
            <a:off x="1200148" y="485037"/>
            <a:ext cx="7440000" cy="287323"/>
          </a:xfrm>
          <a:prstGeom prst="rect">
            <a:avLst/>
          </a:prstGeom>
          <a:noFill/>
        </p:spPr>
        <p:txBody>
          <a:bodyPr wrap="square" lIns="0" tIns="0" rIns="0" bIns="0" rtlCol="0">
            <a:spAutoFit/>
          </a:bodyPr>
          <a:lstStyle/>
          <a:p>
            <a:endParaRPr lang="da-DK" sz="1867" b="0" noProof="0" dirty="0">
              <a:solidFill>
                <a:srgbClr val="192337"/>
              </a:solidFill>
              <a:latin typeface="Arial" pitchFamily="34" charset="0"/>
              <a:cs typeface="Arial" pitchFamily="34" charset="0"/>
            </a:endParaRPr>
          </a:p>
        </p:txBody>
      </p:sp>
      <p:sp>
        <p:nvSpPr>
          <p:cNvPr id="18" name="Picture Placeholder 3"/>
          <p:cNvSpPr>
            <a:spLocks noGrp="1"/>
          </p:cNvSpPr>
          <p:nvPr>
            <p:ph type="pic" sz="quarter" idx="13"/>
          </p:nvPr>
        </p:nvSpPr>
        <p:spPr>
          <a:xfrm>
            <a:off x="6432038" y="2332037"/>
            <a:ext cx="4752429" cy="3905251"/>
          </a:xfrm>
        </p:spPr>
        <p:txBody>
          <a:bodyPr lIns="0" tIns="720000" anchor="ctr" anchorCtr="0"/>
          <a:lstStyle>
            <a:lvl1pPr marL="0" indent="0" algn="ctr">
              <a:buNone/>
              <a:defRPr/>
            </a:lvl1pPr>
          </a:lstStyle>
          <a:p>
            <a:r>
              <a:rPr lang="da-DK"/>
              <a:t>Klik på ikonet for at tilføje et billede</a:t>
            </a:r>
            <a:endParaRPr lang="da-DK" dirty="0"/>
          </a:p>
        </p:txBody>
      </p:sp>
      <p:sp>
        <p:nvSpPr>
          <p:cNvPr id="20" name="Header 1"/>
          <p:cNvSpPr>
            <a:spLocks noGrp="1"/>
          </p:cNvSpPr>
          <p:nvPr>
            <p:ph type="title"/>
          </p:nvPr>
        </p:nvSpPr>
        <p:spPr/>
        <p:txBody>
          <a:bodyPr/>
          <a:lstStyle/>
          <a:p>
            <a:r>
              <a:rPr lang="da-DK" noProof="0"/>
              <a:t>Klik for at redigere i master</a:t>
            </a:r>
            <a:endParaRPr lang="da-DK" noProof="0" dirty="0"/>
          </a:p>
        </p:txBody>
      </p:sp>
      <p:sp>
        <p:nvSpPr>
          <p:cNvPr id="22" name="Text Placeholder 2"/>
          <p:cNvSpPr>
            <a:spLocks noGrp="1"/>
          </p:cNvSpPr>
          <p:nvPr>
            <p:ph type="body" sz="quarter" idx="14"/>
          </p:nvPr>
        </p:nvSpPr>
        <p:spPr>
          <a:xfrm>
            <a:off x="1199456" y="2276475"/>
            <a:ext cx="4752000" cy="3960813"/>
          </a:xfrm>
        </p:spPr>
        <p:txBody>
          <a:body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grpSp>
        <p:nvGrpSpPr>
          <p:cNvPr id="9" name="Gruppe 20"/>
          <p:cNvGrpSpPr>
            <a:grpSpLocks/>
          </p:cNvGrpSpPr>
          <p:nvPr userDrawn="1"/>
        </p:nvGrpSpPr>
        <p:grpSpPr bwMode="auto">
          <a:xfrm>
            <a:off x="-2880997" y="3992512"/>
            <a:ext cx="2709333" cy="3871829"/>
            <a:chOff x="6573838" y="3603625"/>
            <a:chExt cx="2032000" cy="3871627"/>
          </a:xfrm>
        </p:grpSpPr>
        <p:sp>
          <p:nvSpPr>
            <p:cNvPr id="10" name="TextBox 12"/>
            <p:cNvSpPr txBox="1">
              <a:spLocks noChangeArrowheads="1"/>
            </p:cNvSpPr>
            <p:nvPr/>
          </p:nvSpPr>
          <p:spPr bwMode="auto">
            <a:xfrm>
              <a:off x="6573838" y="3603625"/>
              <a:ext cx="2032000" cy="387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Aft>
                  <a:spcPts val="800"/>
                </a:spcAft>
                <a:buFontTx/>
                <a:buNone/>
                <a:defRPr/>
              </a:pPr>
              <a:r>
                <a:rPr lang="da-DK" sz="1333" b="1" noProof="1">
                  <a:solidFill>
                    <a:schemeClr val="tx1"/>
                  </a:solidFill>
                </a:rPr>
                <a:t>Indsæt billede</a:t>
              </a:r>
            </a:p>
            <a:p>
              <a:pPr algn="r" eaLnBrk="1" hangingPunct="1">
                <a:spcBef>
                  <a:spcPts val="0"/>
                </a:spcBef>
                <a:spcAft>
                  <a:spcPts val="320"/>
                </a:spcAft>
                <a:buFontTx/>
                <a:buNone/>
                <a:defRPr/>
              </a:pPr>
              <a:r>
                <a:rPr lang="da-DK" sz="1333" b="1" noProof="1">
                  <a:solidFill>
                    <a:schemeClr val="tx1"/>
                  </a:solidFill>
                </a:rPr>
                <a:t>1.</a:t>
              </a:r>
              <a:r>
                <a:rPr lang="da-DK" sz="1333" noProof="1">
                  <a:solidFill>
                    <a:schemeClr val="tx1"/>
                  </a:solidFill>
                </a:rPr>
                <a:t> Klik på det lille billede-indsættelsesikon i midten</a:t>
              </a:r>
            </a:p>
            <a:p>
              <a:pPr algn="r" eaLnBrk="1" hangingPunct="1">
                <a:spcBef>
                  <a:spcPts val="0"/>
                </a:spcBef>
                <a:spcAft>
                  <a:spcPts val="320"/>
                </a:spcAft>
                <a:buFontTx/>
                <a:buNone/>
                <a:defRPr/>
              </a:pPr>
              <a:r>
                <a:rPr lang="da-DK" sz="1333" noProof="1">
                  <a:solidFill>
                    <a:schemeClr val="tx1"/>
                  </a:solidFill>
                </a:rPr>
                <a:t>af pladsholderen</a:t>
              </a:r>
            </a:p>
            <a:p>
              <a:pPr algn="r" eaLnBrk="1" hangingPunct="1">
                <a:spcBef>
                  <a:spcPts val="0"/>
                </a:spcBef>
                <a:spcAft>
                  <a:spcPts val="320"/>
                </a:spcAft>
                <a:buFontTx/>
                <a:buNone/>
                <a:defRPr/>
              </a:pPr>
              <a:r>
                <a:rPr lang="da-DK" sz="1333" b="1" noProof="1">
                  <a:solidFill>
                    <a:schemeClr val="tx1"/>
                  </a:solidFill>
                </a:rPr>
                <a:t>2. </a:t>
              </a:r>
              <a:r>
                <a:rPr lang="da-DK" sz="1333" noProof="1">
                  <a:solidFill>
                    <a:schemeClr val="tx1"/>
                  </a:solidFill>
                </a:rPr>
                <a:t>Indsæt det ønskede billede</a:t>
              </a:r>
            </a:p>
            <a:p>
              <a:pPr algn="r" eaLnBrk="1" hangingPunct="1">
                <a:spcBef>
                  <a:spcPts val="0"/>
                </a:spcBef>
                <a:spcAft>
                  <a:spcPts val="320"/>
                </a:spcAft>
                <a:buFontTx/>
                <a:buNone/>
                <a:defRPr/>
              </a:pPr>
              <a:r>
                <a:rPr lang="da-DK" sz="1333" b="1" noProof="1">
                  <a:solidFill>
                    <a:schemeClr val="tx1"/>
                  </a:solidFill>
                </a:rPr>
                <a:t>3. </a:t>
              </a:r>
              <a:r>
                <a:rPr lang="da-DK" sz="1333" noProof="1">
                  <a:solidFill>
                    <a:schemeClr val="tx1"/>
                  </a:solidFill>
                </a:rPr>
                <a:t>Klik </a:t>
              </a:r>
              <a:r>
                <a:rPr lang="da-DK" sz="1333" b="1" noProof="1">
                  <a:solidFill>
                    <a:schemeClr val="tx1"/>
                  </a:solidFill>
                </a:rPr>
                <a:t>Beskær </a:t>
              </a:r>
              <a:r>
                <a:rPr lang="da-DK" sz="1333" noProof="1">
                  <a:solidFill>
                    <a:schemeClr val="tx1"/>
                  </a:solidFill>
                </a:rPr>
                <a:t>til at ændre</a:t>
              </a:r>
            </a:p>
            <a:p>
              <a:pPr algn="r" eaLnBrk="1" hangingPunct="1">
                <a:spcBef>
                  <a:spcPts val="0"/>
                </a:spcBef>
                <a:spcAft>
                  <a:spcPts val="320"/>
                </a:spcAft>
                <a:buFontTx/>
                <a:buNone/>
                <a:defRPr/>
              </a:pPr>
              <a:r>
                <a:rPr lang="da-DK" sz="1333" noProof="1">
                  <a:solidFill>
                    <a:schemeClr val="tx1"/>
                  </a:solidFill>
                </a:rPr>
                <a:t>billedets fokus/størrelse</a:t>
              </a:r>
            </a:p>
            <a:p>
              <a:pPr algn="r" eaLnBrk="1" hangingPunct="1">
                <a:spcBef>
                  <a:spcPct val="0"/>
                </a:spcBef>
                <a:spcAft>
                  <a:spcPts val="320"/>
                </a:spcAft>
                <a:buFontTx/>
                <a:buNone/>
                <a:defRPr/>
              </a:pPr>
              <a:endParaRPr lang="da-DK" altLang="da-DK" sz="1333" b="1" noProof="1">
                <a:solidFill>
                  <a:schemeClr val="tx1"/>
                </a:solidFill>
                <a:cs typeface="Arial" pitchFamily="34" charset="0"/>
              </a:endParaRPr>
            </a:p>
            <a:p>
              <a:pPr algn="r" eaLnBrk="1" hangingPunct="1">
                <a:spcBef>
                  <a:spcPct val="0"/>
                </a:spcBef>
                <a:spcAft>
                  <a:spcPts val="320"/>
                </a:spcAft>
                <a:buFontTx/>
                <a:buNone/>
                <a:defRPr/>
              </a:pPr>
              <a:endParaRPr lang="da-DK" altLang="da-DK" sz="1333" b="1" noProof="1">
                <a:solidFill>
                  <a:schemeClr val="tx1"/>
                </a:solidFill>
                <a:cs typeface="Arial" pitchFamily="34" charset="0"/>
              </a:endParaRPr>
            </a:p>
            <a:p>
              <a:pPr algn="r" eaLnBrk="1" hangingPunct="1">
                <a:spcBef>
                  <a:spcPct val="0"/>
                </a:spcBef>
                <a:spcAft>
                  <a:spcPts val="320"/>
                </a:spcAft>
                <a:buFontTx/>
                <a:buNone/>
                <a:defRPr/>
              </a:pPr>
              <a:r>
                <a:rPr lang="da-DK" altLang="da-DK" sz="1333" b="1" noProof="1">
                  <a:solidFill>
                    <a:schemeClr val="tx1"/>
                  </a:solidFill>
                  <a:cs typeface="Arial" pitchFamily="34" charset="0"/>
                </a:rPr>
                <a:t>4. </a:t>
              </a:r>
              <a:r>
                <a:rPr lang="da-DK" altLang="da-DK" sz="1333" noProof="1">
                  <a:solidFill>
                    <a:schemeClr val="tx1"/>
                  </a:solidFill>
                  <a:cs typeface="Arial" pitchFamily="34" charset="0"/>
                </a:rPr>
                <a:t>Ønsker du at skalere billedet, så hold </a:t>
              </a:r>
              <a:r>
                <a:rPr lang="da-DK" altLang="da-DK" sz="1333" b="1" noProof="1">
                  <a:solidFill>
                    <a:schemeClr val="tx1"/>
                  </a:solidFill>
                  <a:cs typeface="Arial" pitchFamily="34" charset="0"/>
                </a:rPr>
                <a:t>SHIFT</a:t>
              </a:r>
              <a:r>
                <a:rPr lang="da-DK" altLang="da-DK" sz="1333" noProof="1">
                  <a:solidFill>
                    <a:schemeClr val="tx1"/>
                  </a:solidFill>
                  <a:cs typeface="Arial" pitchFamily="34" charset="0"/>
                </a:rPr>
                <a:t>-knappen nede, mens der trækkes i billedets hjørner</a:t>
              </a:r>
            </a:p>
            <a:p>
              <a:pPr algn="r" eaLnBrk="1" hangingPunct="1">
                <a:spcBef>
                  <a:spcPct val="0"/>
                </a:spcBef>
                <a:spcAft>
                  <a:spcPts val="320"/>
                </a:spcAft>
                <a:buFontTx/>
                <a:buNone/>
                <a:defRPr/>
              </a:pPr>
              <a:endParaRPr lang="da-DK" altLang="da-DK" sz="1333" noProof="1">
                <a:solidFill>
                  <a:schemeClr val="tx1"/>
                </a:solidFill>
                <a:cs typeface="Arial" pitchFamily="34" charset="0"/>
              </a:endParaRPr>
            </a:p>
            <a:p>
              <a:pPr algn="r" eaLnBrk="1" hangingPunct="1">
                <a:spcBef>
                  <a:spcPct val="0"/>
                </a:spcBef>
                <a:spcAft>
                  <a:spcPts val="320"/>
                </a:spcAft>
                <a:buFontTx/>
                <a:buNone/>
                <a:defRPr/>
              </a:pPr>
              <a:endParaRPr lang="da-DK" altLang="da-DK" sz="1333" noProof="1">
                <a:solidFill>
                  <a:schemeClr val="tx1"/>
                </a:solidFill>
                <a:cs typeface="Arial" pitchFamily="34" charset="0"/>
              </a:endParaRPr>
            </a:p>
            <a:p>
              <a:pPr algn="r" eaLnBrk="1" fontAlgn="auto" hangingPunct="1">
                <a:spcBef>
                  <a:spcPts val="800"/>
                </a:spcBef>
                <a:spcAft>
                  <a:spcPts val="320"/>
                </a:spcAft>
                <a:buFontTx/>
                <a:buNone/>
                <a:defRPr/>
              </a:pPr>
              <a:r>
                <a:rPr lang="da-DK" sz="1333" b="1" noProof="1">
                  <a:solidFill>
                    <a:schemeClr val="tx1"/>
                  </a:solidFill>
                </a:rPr>
                <a:t>5.</a:t>
              </a:r>
              <a:r>
                <a:rPr lang="da-DK" sz="1333" noProof="1">
                  <a:solidFill>
                    <a:schemeClr val="tx1"/>
                  </a:solidFill>
                </a:rPr>
                <a:t> Højreklik på billedet </a:t>
              </a:r>
              <a:br>
                <a:rPr lang="da-DK" sz="1333" noProof="1">
                  <a:solidFill>
                    <a:schemeClr val="tx1"/>
                  </a:solidFill>
                </a:rPr>
              </a:br>
              <a:r>
                <a:rPr lang="da-DK" sz="1333" noProof="1">
                  <a:solidFill>
                    <a:schemeClr val="tx1"/>
                  </a:solidFill>
                </a:rPr>
                <a:t>og vælg </a:t>
              </a:r>
              <a:r>
                <a:rPr lang="da-DK" sz="1333" b="1" noProof="1">
                  <a:solidFill>
                    <a:schemeClr val="tx1"/>
                  </a:solidFill>
                </a:rPr>
                <a:t>Send bagerst</a:t>
              </a:r>
            </a:p>
          </p:txBody>
        </p:sp>
        <p:grpSp>
          <p:nvGrpSpPr>
            <p:cNvPr id="11" name="Gruppe 1"/>
            <p:cNvGrpSpPr>
              <a:grpSpLocks/>
            </p:cNvGrpSpPr>
            <p:nvPr/>
          </p:nvGrpSpPr>
          <p:grpSpPr bwMode="auto">
            <a:xfrm>
              <a:off x="8269287" y="5754692"/>
              <a:ext cx="331788" cy="342899"/>
              <a:chOff x="8269445" y="5755170"/>
              <a:chExt cx="331632" cy="343551"/>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974" y="5755170"/>
                <a:ext cx="318103" cy="343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ounded Rectangle 13"/>
              <p:cNvSpPr/>
              <p:nvPr/>
            </p:nvSpPr>
            <p:spPr>
              <a:xfrm>
                <a:off x="8269446" y="5755053"/>
                <a:ext cx="209451" cy="171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667" dirty="0"/>
              </a:p>
            </p:txBody>
          </p:sp>
        </p:gr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0" y="4875998"/>
              <a:ext cx="409575" cy="32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6477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page - w large picture - Almon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C35D1BA6-E424-344B-8F3E-E9E0EC338249}"/>
              </a:ext>
            </a:extLst>
          </p:cNvPr>
          <p:cNvSpPr>
            <a:spLocks noGrp="1"/>
          </p:cNvSpPr>
          <p:nvPr>
            <p:ph type="pic" sz="quarter" idx="18" hasCustomPrompt="1"/>
          </p:nvPr>
        </p:nvSpPr>
        <p:spPr>
          <a:xfrm>
            <a:off x="0" y="0"/>
            <a:ext cx="12193200" cy="6858000"/>
          </a:xfrm>
          <a:noFill/>
        </p:spPr>
        <p:txBody>
          <a:bodyPr lIns="0"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Insert a large background picture</a:t>
            </a:r>
            <a:br>
              <a:rPr lang="en-GB" noProof="0" dirty="0"/>
            </a:br>
            <a:r>
              <a:rPr lang="en-GB" noProof="0" dirty="0"/>
              <a:t>by clicking the icon or by drag and</a:t>
            </a:r>
            <a:br>
              <a:rPr lang="en-GB" noProof="0" dirty="0"/>
            </a:br>
            <a:r>
              <a:rPr lang="en-GB" noProof="0" dirty="0"/>
              <a:t>dropping the picture on to the slide</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a:off x="654000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to type the presentation information like name, project and presentation date.</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en-GB" smtClean="0"/>
              <a:pPr/>
              <a:t>16/11/2023</a:t>
            </a:fld>
            <a:endParaRPr lang="en-GB" dirty="0"/>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en-GB"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en-GB" smtClean="0"/>
              <a:pPr/>
              <a:t>‹nr.›</a:t>
            </a:fld>
            <a:endParaRPr lang="en-GB"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479424" y="1932973"/>
            <a:ext cx="8259462" cy="602409"/>
          </a:xfrm>
        </p:spPr>
        <p:txBody>
          <a:bodyPr anchor="t"/>
          <a:lstStyle>
            <a:lvl1pPr>
              <a:defRPr sz="4800">
                <a:solidFill>
                  <a:schemeClr val="tx1"/>
                </a:solidFill>
              </a:defRPr>
            </a:lvl1pPr>
          </a:lstStyle>
          <a:p>
            <a:r>
              <a:rPr lang="en-GB" noProof="0" dirty="0"/>
              <a:t>Click to </a:t>
            </a:r>
            <a:r>
              <a:rPr lang="en-GB" noProof="0"/>
              <a:t>add title</a:t>
            </a:r>
            <a:endParaRPr lang="en-GB" dirty="0"/>
          </a:p>
        </p:txBody>
      </p:sp>
      <p:sp>
        <p:nvSpPr>
          <p:cNvPr id="17" name="Logo Leon 6">
            <a:extLst>
              <a:ext uri="{FF2B5EF4-FFF2-40B4-BE49-F238E27FC236}">
                <a16:creationId xmlns:a16="http://schemas.microsoft.com/office/drawing/2014/main" id="{46226E7E-0A82-514E-8B99-2EB9D4061A6E}"/>
              </a:ext>
            </a:extLst>
          </p:cNvPr>
          <p:cNvSpPr>
            <a:spLocks noGrp="1" noChangeAspect="1"/>
          </p:cNvSpPr>
          <p:nvPr>
            <p:ph type="body" sz="quarter" idx="19"/>
          </p:nvPr>
        </p:nvSpPr>
        <p:spPr>
          <a:xfrm>
            <a:off x="11278474" y="6254782"/>
            <a:ext cx="468000" cy="265577"/>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27263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page - w large picture - Lavender">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3" name="Pladsholder til billede 12">
            <a:extLst>
              <a:ext uri="{FF2B5EF4-FFF2-40B4-BE49-F238E27FC236}">
                <a16:creationId xmlns:a16="http://schemas.microsoft.com/office/drawing/2014/main" id="{1E9F49D7-21A1-9D46-80A3-C1BA507FE8FE}"/>
              </a:ext>
            </a:extLst>
          </p:cNvPr>
          <p:cNvSpPr>
            <a:spLocks noGrp="1"/>
          </p:cNvSpPr>
          <p:nvPr>
            <p:ph type="pic" sz="quarter" idx="18" hasCustomPrompt="1"/>
          </p:nvPr>
        </p:nvSpPr>
        <p:spPr>
          <a:xfrm>
            <a:off x="0" y="0"/>
            <a:ext cx="12193200" cy="6858000"/>
          </a:xfrm>
          <a:noFill/>
        </p:spPr>
        <p:txBody>
          <a:bodyPr lIns="0"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Insert a large background picture</a:t>
            </a:r>
            <a:br>
              <a:rPr lang="en-GB" noProof="0" dirty="0"/>
            </a:br>
            <a:r>
              <a:rPr lang="en-GB" noProof="0" dirty="0"/>
              <a:t>by clicking the icon or by drag and</a:t>
            </a:r>
            <a:br>
              <a:rPr lang="en-GB" noProof="0" dirty="0"/>
            </a:br>
            <a:r>
              <a:rPr lang="en-GB" noProof="0" dirty="0"/>
              <a:t>dropping the picture on to the slide</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flipH="1">
            <a:off x="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Click to type the presentation information like name, project and presentation date.</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en-GB" smtClean="0"/>
              <a:pPr/>
              <a:t>16/11/2023</a:t>
            </a:fld>
            <a:endParaRPr lang="en-GB" dirty="0"/>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en-GB"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en-GB" smtClean="0"/>
              <a:pPr/>
              <a:t>‹nr.›</a:t>
            </a:fld>
            <a:endParaRPr lang="en-GB" dirty="0"/>
          </a:p>
        </p:txBody>
      </p:sp>
      <p:sp>
        <p:nvSpPr>
          <p:cNvPr id="18" name="Titel 1">
            <a:extLst>
              <a:ext uri="{FF2B5EF4-FFF2-40B4-BE49-F238E27FC236}">
                <a16:creationId xmlns:a16="http://schemas.microsoft.com/office/drawing/2014/main" id="{3A3CF962-53B9-5D4A-997F-1F198FB96408}"/>
              </a:ext>
            </a:extLst>
          </p:cNvPr>
          <p:cNvSpPr>
            <a:spLocks noGrp="1"/>
          </p:cNvSpPr>
          <p:nvPr>
            <p:ph type="title" hasCustomPrompt="1"/>
          </p:nvPr>
        </p:nvSpPr>
        <p:spPr>
          <a:xfrm>
            <a:off x="479424" y="1932973"/>
            <a:ext cx="8259462" cy="602409"/>
          </a:xfrm>
        </p:spPr>
        <p:txBody>
          <a:bodyPr anchor="t"/>
          <a:lstStyle>
            <a:lvl1pPr>
              <a:defRPr sz="4800">
                <a:solidFill>
                  <a:schemeClr val="tx1"/>
                </a:solidFill>
              </a:defRPr>
            </a:lvl1pPr>
          </a:lstStyle>
          <a:p>
            <a:r>
              <a:rPr lang="en-GB" noProof="0" dirty="0"/>
              <a:t>Click to </a:t>
            </a:r>
            <a:r>
              <a:rPr lang="en-GB" noProof="0"/>
              <a:t>add title</a:t>
            </a:r>
            <a:endParaRPr lang="en-GB" dirty="0"/>
          </a:p>
        </p:txBody>
      </p:sp>
      <p:sp>
        <p:nvSpPr>
          <p:cNvPr id="10" name="Logo Leon 6">
            <a:extLst>
              <a:ext uri="{FF2B5EF4-FFF2-40B4-BE49-F238E27FC236}">
                <a16:creationId xmlns:a16="http://schemas.microsoft.com/office/drawing/2014/main" id="{46DAF7D5-A0E2-F648-BC47-24481D2E98DC}"/>
              </a:ext>
            </a:extLst>
          </p:cNvPr>
          <p:cNvSpPr>
            <a:spLocks noGrp="1" noChangeAspect="1"/>
          </p:cNvSpPr>
          <p:nvPr>
            <p:ph type="body" sz="quarter" idx="19"/>
          </p:nvPr>
        </p:nvSpPr>
        <p:spPr>
          <a:xfrm>
            <a:off x="11278474" y="6254782"/>
            <a:ext cx="468000" cy="265577"/>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131682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hasCustomPrompt="1"/>
          </p:nvPr>
        </p:nvSpPr>
        <p:spPr/>
        <p:txBody>
          <a:bodyPr/>
          <a:lstStyle/>
          <a:p>
            <a:r>
              <a:rPr lang="en-GB" noProof="0" dirty="0"/>
              <a:t>Click to add title</a:t>
            </a:r>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hasCustomPrompt="1"/>
          </p:nvPr>
        </p:nvSpPr>
        <p:spPr/>
        <p:txBody>
          <a:bodyPr>
            <a:normAutofit/>
          </a:bodyPr>
          <a:lstStyle>
            <a:lvl1pPr>
              <a:defRPr sz="1600"/>
            </a:lvl1pPr>
            <a:lvl2pPr>
              <a:defRPr sz="1500"/>
            </a:lvl2pPr>
            <a:lvl3pPr>
              <a:defRPr sz="1400"/>
            </a:lvl3pPr>
            <a:lvl4pPr>
              <a:defRPr sz="1400"/>
            </a:lvl4pPr>
            <a:lvl5pPr>
              <a:defRPr sz="1400"/>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en-GB" noProof="0" dirty="0"/>
              <a:t>Click to add sub title</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en-GB" noProof="0"/>
          </a:p>
        </p:txBody>
      </p:sp>
      <p:pic>
        <p:nvPicPr>
          <p:cNvPr id="9" name="Billede 8" descr="Et billede, der indeholder tegning&#10;&#10;Automatisk genereret beskrivelse">
            <a:extLst>
              <a:ext uri="{FF2B5EF4-FFF2-40B4-BE49-F238E27FC236}">
                <a16:creationId xmlns:a16="http://schemas.microsoft.com/office/drawing/2014/main" id="{A2A62C83-6C54-664C-BBAD-9699D08E4950}"/>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742177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two column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hasCustomPrompt="1"/>
          </p:nvPr>
        </p:nvSpPr>
        <p:spPr/>
        <p:txBody>
          <a:bodyPr/>
          <a:lstStyle/>
          <a:p>
            <a:r>
              <a:rPr lang="en-GB" noProof="0" dirty="0"/>
              <a:t>Click to add title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en-GB" noProof="0"/>
          </a:p>
        </p:txBody>
      </p:sp>
      <p:sp>
        <p:nvSpPr>
          <p:cNvPr id="12" name="Pladsholder til tekst 15">
            <a:extLst>
              <a:ext uri="{FF2B5EF4-FFF2-40B4-BE49-F238E27FC236}">
                <a16:creationId xmlns:a16="http://schemas.microsoft.com/office/drawing/2014/main" id="{F8214544-7189-1D4F-8F02-562ED205FB07}"/>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en-GB" noProof="0" dirty="0"/>
              <a:t>Click to add sub title</a:t>
            </a:r>
          </a:p>
        </p:txBody>
      </p:sp>
      <p:sp>
        <p:nvSpPr>
          <p:cNvPr id="9" name="Pladsholder til indhold 8">
            <a:extLst>
              <a:ext uri="{FF2B5EF4-FFF2-40B4-BE49-F238E27FC236}">
                <a16:creationId xmlns:a16="http://schemas.microsoft.com/office/drawing/2014/main" id="{D8C97264-2727-AF4C-BD51-FDC5B7F1E940}"/>
              </a:ext>
            </a:extLst>
          </p:cNvPr>
          <p:cNvSpPr>
            <a:spLocks noGrp="1"/>
          </p:cNvSpPr>
          <p:nvPr>
            <p:ph sz="quarter" idx="17" hasCustomPrompt="1"/>
          </p:nvPr>
        </p:nvSpPr>
        <p:spPr>
          <a:xfrm>
            <a:off x="479425" y="1608138"/>
            <a:ext cx="5472113" cy="4453200"/>
          </a:xfrm>
        </p:spPr>
        <p:txBody>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4" name="Pladsholder til indhold 13">
            <a:extLst>
              <a:ext uri="{FF2B5EF4-FFF2-40B4-BE49-F238E27FC236}">
                <a16:creationId xmlns:a16="http://schemas.microsoft.com/office/drawing/2014/main" id="{DB1F3889-93C5-7049-AD72-EB1E4B1FBB14}"/>
              </a:ext>
            </a:extLst>
          </p:cNvPr>
          <p:cNvSpPr>
            <a:spLocks noGrp="1"/>
          </p:cNvSpPr>
          <p:nvPr>
            <p:ph sz="quarter" idx="18" hasCustomPrompt="1"/>
          </p:nvPr>
        </p:nvSpPr>
        <p:spPr>
          <a:xfrm>
            <a:off x="6240463" y="1608879"/>
            <a:ext cx="5468400" cy="4453200"/>
          </a:xfrm>
        </p:spPr>
        <p:txBody>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10" name="Billede 9" descr="Et billede, der indeholder tegning&#10;&#10;Automatisk genereret beskrivelse">
            <a:extLst>
              <a:ext uri="{FF2B5EF4-FFF2-40B4-BE49-F238E27FC236}">
                <a16:creationId xmlns:a16="http://schemas.microsoft.com/office/drawing/2014/main" id="{09909B4A-4D99-9646-90E5-D895BA1794FB}"/>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814763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w wide picture to the right">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en-GB" noProof="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6240463"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Insert a picture by clicking the icon </a:t>
            </a:r>
            <a:br>
              <a:rPr lang="en-GB" noProof="0" dirty="0"/>
            </a:br>
            <a:r>
              <a:rPr lang="en-GB" noProof="0" dirty="0"/>
              <a:t>or by drag and dropping the picture</a:t>
            </a:r>
            <a:br>
              <a:rPr lang="en-GB" noProof="0" dirty="0"/>
            </a:br>
            <a:r>
              <a:rPr lang="en-GB" noProof="0" dirty="0"/>
              <a:t>on to the slide</a:t>
            </a:r>
          </a:p>
        </p:txBody>
      </p:sp>
      <p:sp>
        <p:nvSpPr>
          <p:cNvPr id="9" name="Titel 1">
            <a:extLst>
              <a:ext uri="{FF2B5EF4-FFF2-40B4-BE49-F238E27FC236}">
                <a16:creationId xmlns:a16="http://schemas.microsoft.com/office/drawing/2014/main" id="{D9EEDD9A-FD01-2D4B-9EDC-959CD4AB4197}"/>
              </a:ext>
            </a:extLst>
          </p:cNvPr>
          <p:cNvSpPr>
            <a:spLocks noGrp="1"/>
          </p:cNvSpPr>
          <p:nvPr>
            <p:ph type="title" hasCustomPrompt="1"/>
          </p:nvPr>
        </p:nvSpPr>
        <p:spPr>
          <a:xfrm>
            <a:off x="479425" y="441325"/>
            <a:ext cx="5472113" cy="829335"/>
          </a:xfrm>
        </p:spPr>
        <p:txBody>
          <a:bodyPr/>
          <a:lstStyle/>
          <a:p>
            <a:r>
              <a:rPr lang="en-GB" noProof="0" dirty="0"/>
              <a:t>Click to add title</a:t>
            </a:r>
          </a:p>
        </p:txBody>
      </p:sp>
      <p:sp>
        <p:nvSpPr>
          <p:cNvPr id="10" name="Pladsholder til tekst 15">
            <a:extLst>
              <a:ext uri="{FF2B5EF4-FFF2-40B4-BE49-F238E27FC236}">
                <a16:creationId xmlns:a16="http://schemas.microsoft.com/office/drawing/2014/main" id="{0EB7A01A-1A7E-CE46-A269-7356E6B26DFF}"/>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en-GB" noProof="0" dirty="0"/>
              <a:t>Click to add text lorem ipsum </a:t>
            </a:r>
            <a:r>
              <a:rPr lang="en-GB" noProof="0" dirty="0" err="1"/>
              <a:t>dolor</a:t>
            </a:r>
            <a:r>
              <a:rPr lang="en-GB" noProof="0" dirty="0"/>
              <a:t> sit </a:t>
            </a:r>
            <a:r>
              <a:rPr lang="en-GB" noProof="0" dirty="0" err="1"/>
              <a:t>amet</a:t>
            </a:r>
            <a:r>
              <a:rPr lang="en-GB" noProof="0" dirty="0"/>
              <a:t>, lacinia </a:t>
            </a:r>
            <a:r>
              <a:rPr lang="en-GB" noProof="0" dirty="0" err="1"/>
              <a:t>vehicula</a:t>
            </a:r>
            <a:r>
              <a:rPr lang="en-GB" noProof="0" dirty="0"/>
              <a:t> </a:t>
            </a:r>
            <a:r>
              <a:rPr lang="en-GB" noProof="0" dirty="0" err="1"/>
              <a:t>orci</a:t>
            </a:r>
            <a:r>
              <a:rPr lang="en-GB" noProof="0" dirty="0"/>
              <a:t> </a:t>
            </a:r>
            <a:r>
              <a:rPr lang="en-GB" noProof="0" dirty="0" err="1"/>
              <a:t>cras</a:t>
            </a:r>
            <a:r>
              <a:rPr lang="en-GB" noProof="0" dirty="0"/>
              <a:t> </a:t>
            </a:r>
            <a:r>
              <a:rPr lang="en-GB" noProof="0" dirty="0" err="1"/>
              <a:t>pretium</a:t>
            </a:r>
            <a:r>
              <a:rPr lang="en-GB" noProof="0" dirty="0"/>
              <a:t>, </a:t>
            </a:r>
            <a:r>
              <a:rPr lang="en-GB" noProof="0" dirty="0" err="1"/>
              <a:t>lobortis</a:t>
            </a:r>
            <a:r>
              <a:rPr lang="en-GB" noProof="0" dirty="0"/>
              <a:t> </a:t>
            </a:r>
            <a:r>
              <a:rPr lang="en-GB" noProof="0" dirty="0" err="1"/>
              <a:t>risus</a:t>
            </a:r>
            <a:r>
              <a:rPr lang="en-GB" noProof="0" dirty="0"/>
              <a:t> </a:t>
            </a:r>
            <a:r>
              <a:rPr lang="en-GB" noProof="0" dirty="0" err="1"/>
              <a:t>lacus</a:t>
            </a:r>
            <a:endParaRPr lang="en-GB" noProof="0" dirty="0"/>
          </a:p>
        </p:txBody>
      </p:sp>
      <p:sp>
        <p:nvSpPr>
          <p:cNvPr id="11" name="Pladsholder til indhold 2">
            <a:extLst>
              <a:ext uri="{FF2B5EF4-FFF2-40B4-BE49-F238E27FC236}">
                <a16:creationId xmlns:a16="http://schemas.microsoft.com/office/drawing/2014/main" id="{D4FAB571-C4C7-ED40-AD12-A21465029C8B}"/>
              </a:ext>
            </a:extLst>
          </p:cNvPr>
          <p:cNvSpPr>
            <a:spLocks noGrp="1"/>
          </p:cNvSpPr>
          <p:nvPr>
            <p:ph idx="1" hasCustomPrompt="1"/>
          </p:nvPr>
        </p:nvSpPr>
        <p:spPr>
          <a:xfrm>
            <a:off x="1356753" y="3072853"/>
            <a:ext cx="3717457" cy="2057288"/>
          </a:xfrm>
        </p:spPr>
        <p:txBody>
          <a:bodyPr>
            <a:normAutofit/>
          </a:bodyPr>
          <a:lstStyle>
            <a:lvl1pPr>
              <a:defRPr sz="1600"/>
            </a:lvl1pPr>
          </a:lstStyle>
          <a:p>
            <a:pPr lvl="0"/>
            <a:r>
              <a:rPr lang="en-GB" noProof="0" dirty="0"/>
              <a:t>Click to add text</a:t>
            </a:r>
          </a:p>
        </p:txBody>
      </p:sp>
      <p:pic>
        <p:nvPicPr>
          <p:cNvPr id="12" name="Billede 11" descr="Et billede, der indeholder tegning&#10;&#10;Automatisk genereret beskrivelse">
            <a:extLst>
              <a:ext uri="{FF2B5EF4-FFF2-40B4-BE49-F238E27FC236}">
                <a16:creationId xmlns:a16="http://schemas.microsoft.com/office/drawing/2014/main" id="{1F6747C8-461B-A440-95B5-1C7F38334FFD}"/>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71828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w slim picture to the r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hasCustomPrompt="1"/>
          </p:nvPr>
        </p:nvSpPr>
        <p:spPr>
          <a:xfrm>
            <a:off x="479425" y="441325"/>
            <a:ext cx="8054975" cy="829335"/>
          </a:xfrm>
        </p:spPr>
        <p:txBody>
          <a:bodyPr/>
          <a:lstStyle/>
          <a:p>
            <a:r>
              <a:rPr lang="en-GB" noProof="0"/>
              <a:t>Click to add title</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16/11/2023</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en-GB" noProof="0"/>
          </a:p>
        </p:txBody>
      </p:sp>
      <p:sp>
        <p:nvSpPr>
          <p:cNvPr id="12" name="Pladsholder til tekst 15">
            <a:extLst>
              <a:ext uri="{FF2B5EF4-FFF2-40B4-BE49-F238E27FC236}">
                <a16:creationId xmlns:a16="http://schemas.microsoft.com/office/drawing/2014/main" id="{546F2B31-84EA-CE43-ACB5-AC7C8D9C6A45}"/>
              </a:ext>
            </a:extLst>
          </p:cNvPr>
          <p:cNvSpPr>
            <a:spLocks noGrp="1"/>
          </p:cNvSpPr>
          <p:nvPr>
            <p:ph type="body" sz="quarter" idx="14" hasCustomPrompt="1"/>
          </p:nvPr>
        </p:nvSpPr>
        <p:spPr>
          <a:xfrm>
            <a:off x="1757548" y="1805049"/>
            <a:ext cx="5522026" cy="950026"/>
          </a:xfrm>
        </p:spPr>
        <p:txBody>
          <a:bodyPr anchor="b">
            <a:normAutofit/>
          </a:bodyPr>
          <a:lstStyle>
            <a:lvl1pPr marL="0" indent="0">
              <a:buNone/>
              <a:defRPr sz="1600">
                <a:solidFill>
                  <a:schemeClr val="tx1"/>
                </a:solidFill>
              </a:defRPr>
            </a:lvl1pPr>
          </a:lstStyle>
          <a:p>
            <a:pPr lvl="0"/>
            <a:r>
              <a:rPr lang="en-GB" noProof="0"/>
              <a:t>Click to add text lorem ipsum dolor sit amet, lacinia vehicula orci cras pretium, lobortis risus lacus, tellus aliquam blandit sapien nec aptent cras, egestas vivamus.</a:t>
            </a:r>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884400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en-GB" noProof="0" dirty="0"/>
              <a:t>Insert a picture by clicking the icon </a:t>
            </a:r>
            <a:br>
              <a:rPr lang="en-GB" noProof="0" dirty="0"/>
            </a:br>
            <a:r>
              <a:rPr lang="en-GB" noProof="0" dirty="0"/>
              <a:t>or by drag and dropping the picture</a:t>
            </a:r>
            <a:br>
              <a:rPr lang="en-GB" noProof="0" dirty="0"/>
            </a:br>
            <a:r>
              <a:rPr lang="en-GB" noProof="0" dirty="0"/>
              <a:t>on to the slide</a:t>
            </a:r>
          </a:p>
        </p:txBody>
      </p:sp>
      <p:sp>
        <p:nvSpPr>
          <p:cNvPr id="9" name="Pladsholder til indhold 2">
            <a:extLst>
              <a:ext uri="{FF2B5EF4-FFF2-40B4-BE49-F238E27FC236}">
                <a16:creationId xmlns:a16="http://schemas.microsoft.com/office/drawing/2014/main" id="{239499D4-4649-1F49-B43D-A643803D15A7}"/>
              </a:ext>
            </a:extLst>
          </p:cNvPr>
          <p:cNvSpPr>
            <a:spLocks noGrp="1"/>
          </p:cNvSpPr>
          <p:nvPr>
            <p:ph idx="1" hasCustomPrompt="1"/>
          </p:nvPr>
        </p:nvSpPr>
        <p:spPr>
          <a:xfrm>
            <a:off x="1770856" y="3072852"/>
            <a:ext cx="5472113" cy="2045413"/>
          </a:xfrm>
        </p:spPr>
        <p:txBody>
          <a:bodyPr>
            <a:normAutofit/>
          </a:bodyPr>
          <a:lstStyle>
            <a:lvl1pPr>
              <a:defRPr sz="1600"/>
            </a:lvl1pPr>
          </a:lstStyle>
          <a:p>
            <a:pPr lvl="0"/>
            <a:r>
              <a:rPr lang="en-GB" noProof="0"/>
              <a:t>Click to add text</a:t>
            </a:r>
          </a:p>
        </p:txBody>
      </p:sp>
      <p:pic>
        <p:nvPicPr>
          <p:cNvPr id="10" name="Billede 9" descr="Et billede, der indeholder tegning&#10;&#10;Automatisk genereret beskrivelse">
            <a:extLst>
              <a:ext uri="{FF2B5EF4-FFF2-40B4-BE49-F238E27FC236}">
                <a16:creationId xmlns:a16="http://schemas.microsoft.com/office/drawing/2014/main" id="{ECAA70D1-4E91-6445-8ED4-441D7BB0962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6099252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EBD1B5-49B2-C24A-A6F4-E70F77648BE4}"/>
              </a:ext>
            </a:extLst>
          </p:cNvPr>
          <p:cNvSpPr>
            <a:spLocks noGrp="1"/>
          </p:cNvSpPr>
          <p:nvPr>
            <p:ph type="title"/>
          </p:nvPr>
        </p:nvSpPr>
        <p:spPr>
          <a:xfrm>
            <a:off x="479425" y="441325"/>
            <a:ext cx="11233150" cy="511175"/>
          </a:xfrm>
          <a:prstGeom prst="rect">
            <a:avLst/>
          </a:prstGeom>
        </p:spPr>
        <p:txBody>
          <a:bodyPr vert="horz" lIns="0" tIns="0" rIns="0" bIns="0" rtlCol="0" anchor="t" anchorCtr="0">
            <a:noAutofit/>
          </a:bodyPr>
          <a:lstStyle/>
          <a:p>
            <a:r>
              <a:rPr lang="en-GB" noProof="0" dirty="0"/>
              <a:t>Click to add title</a:t>
            </a:r>
          </a:p>
        </p:txBody>
      </p:sp>
      <p:sp>
        <p:nvSpPr>
          <p:cNvPr id="3" name="Pladsholder til tekst 2">
            <a:extLst>
              <a:ext uri="{FF2B5EF4-FFF2-40B4-BE49-F238E27FC236}">
                <a16:creationId xmlns:a16="http://schemas.microsoft.com/office/drawing/2014/main" id="{26D6016B-F0B4-994F-997B-1E0787162A42}"/>
              </a:ext>
            </a:extLst>
          </p:cNvPr>
          <p:cNvSpPr>
            <a:spLocks noGrp="1"/>
          </p:cNvSpPr>
          <p:nvPr>
            <p:ph type="body" idx="1"/>
          </p:nvPr>
        </p:nvSpPr>
        <p:spPr>
          <a:xfrm>
            <a:off x="479425" y="1608881"/>
            <a:ext cx="11233150" cy="4449020"/>
          </a:xfrm>
          <a:prstGeom prst="rect">
            <a:avLst/>
          </a:prstGeom>
        </p:spPr>
        <p:txBody>
          <a:bodyPr vert="horz" lIns="0" tIns="0" rIns="0" bIns="0" rtlCol="0">
            <a:normAutofit/>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ladsholder til dato 3">
            <a:extLst>
              <a:ext uri="{FF2B5EF4-FFF2-40B4-BE49-F238E27FC236}">
                <a16:creationId xmlns:a16="http://schemas.microsoft.com/office/drawing/2014/main" id="{84C14C6F-F359-924E-BF92-1FBAD3DB501E}"/>
              </a:ext>
            </a:extLst>
          </p:cNvPr>
          <p:cNvSpPr>
            <a:spLocks noGrp="1"/>
          </p:cNvSpPr>
          <p:nvPr>
            <p:ph type="dt" sz="half" idx="2"/>
          </p:nvPr>
        </p:nvSpPr>
        <p:spPr>
          <a:xfrm>
            <a:off x="1270000" y="6083301"/>
            <a:ext cx="1219200" cy="431800"/>
          </a:xfrm>
          <a:prstGeom prst="rect">
            <a:avLst/>
          </a:prstGeom>
        </p:spPr>
        <p:txBody>
          <a:bodyPr vert="horz" lIns="0" tIns="0" rIns="0" bIns="0" rtlCol="0" anchor="b" anchorCtr="0"/>
          <a:lstStyle>
            <a:lvl1pPr algn="l">
              <a:defRPr sz="1000">
                <a:solidFill>
                  <a:schemeClr val="tx2"/>
                </a:solidFill>
              </a:defRPr>
            </a:lvl1pPr>
          </a:lstStyle>
          <a:p>
            <a:fld id="{83BDE002-4D08-984E-9A17-29A299F2E8E5}" type="datetimeFigureOut">
              <a:rPr lang="en-GB" noProof="0" smtClean="0"/>
              <a:pPr/>
              <a:t>16/11/2023</a:t>
            </a:fld>
            <a:endParaRPr lang="en-GB" noProof="0"/>
          </a:p>
        </p:txBody>
      </p:sp>
      <p:sp>
        <p:nvSpPr>
          <p:cNvPr id="6" name="Pladsholder til slidenummer 5">
            <a:extLst>
              <a:ext uri="{FF2B5EF4-FFF2-40B4-BE49-F238E27FC236}">
                <a16:creationId xmlns:a16="http://schemas.microsoft.com/office/drawing/2014/main" id="{3F393347-490E-D94A-824A-DD27B4D0F5D4}"/>
              </a:ext>
            </a:extLst>
          </p:cNvPr>
          <p:cNvSpPr>
            <a:spLocks noGrp="1"/>
          </p:cNvSpPr>
          <p:nvPr>
            <p:ph type="sldNum" sz="quarter" idx="4"/>
          </p:nvPr>
        </p:nvSpPr>
        <p:spPr>
          <a:xfrm>
            <a:off x="479425" y="6083301"/>
            <a:ext cx="612775" cy="431800"/>
          </a:xfrm>
          <a:prstGeom prst="rect">
            <a:avLst/>
          </a:prstGeom>
        </p:spPr>
        <p:txBody>
          <a:bodyPr vert="horz" lIns="0" tIns="0" rIns="0" bIns="0" rtlCol="0" anchor="b" anchorCtr="0"/>
          <a:lstStyle>
            <a:lvl1pPr algn="l">
              <a:defRPr sz="1000">
                <a:solidFill>
                  <a:schemeClr val="tx2"/>
                </a:solidFill>
              </a:defRPr>
            </a:lvl1pPr>
          </a:lstStyle>
          <a:p>
            <a:fld id="{67E69006-4EAA-9F48-A2A8-3E5B4E2EFF89}" type="slidenum">
              <a:rPr lang="en-GB" noProof="0" smtClean="0"/>
              <a:pPr/>
              <a:t>‹nr.›</a:t>
            </a:fld>
            <a:endParaRPr lang="en-GB" noProof="0"/>
          </a:p>
        </p:txBody>
      </p:sp>
      <p:sp>
        <p:nvSpPr>
          <p:cNvPr id="22" name="Pladsholder til sidefod 21">
            <a:extLst>
              <a:ext uri="{FF2B5EF4-FFF2-40B4-BE49-F238E27FC236}">
                <a16:creationId xmlns:a16="http://schemas.microsoft.com/office/drawing/2014/main" id="{9FB02DAE-26EB-DB4D-99A2-0C5FFC57FAA2}"/>
              </a:ext>
            </a:extLst>
          </p:cNvPr>
          <p:cNvSpPr>
            <a:spLocks noGrp="1"/>
          </p:cNvSpPr>
          <p:nvPr>
            <p:ph type="ftr" sz="quarter" idx="3"/>
          </p:nvPr>
        </p:nvSpPr>
        <p:spPr>
          <a:xfrm>
            <a:off x="2730500" y="6057900"/>
            <a:ext cx="3221038" cy="457201"/>
          </a:xfrm>
          <a:prstGeom prst="rect">
            <a:avLst/>
          </a:prstGeom>
        </p:spPr>
        <p:txBody>
          <a:bodyPr vert="horz" lIns="0" tIns="0" rIns="0" bIns="0" rtlCol="0" anchor="b"/>
          <a:lstStyle>
            <a:lvl1pPr algn="l">
              <a:defRPr sz="1000">
                <a:solidFill>
                  <a:schemeClr val="tx2"/>
                </a:solidFill>
              </a:defRPr>
            </a:lvl1pPr>
          </a:lstStyle>
          <a:p>
            <a:endParaRPr lang="en-GB" noProof="0" dirty="0"/>
          </a:p>
        </p:txBody>
      </p:sp>
    </p:spTree>
    <p:extLst>
      <p:ext uri="{BB962C8B-B14F-4D97-AF65-F5344CB8AC3E}">
        <p14:creationId xmlns:p14="http://schemas.microsoft.com/office/powerpoint/2010/main" val="1787529460"/>
      </p:ext>
    </p:extLst>
  </p:cSld>
  <p:clrMap bg1="lt1" tx1="dk1" bg2="lt2" tx2="dk2" accent1="accent1" accent2="accent2" accent3="accent3" accent4="accent4" accent5="accent5" accent6="accent6" hlink="hlink" folHlink="folHlink"/>
  <p:sldLayoutIdLst>
    <p:sldLayoutId id="2147483687" r:id="rId1"/>
    <p:sldLayoutId id="2147483649" r:id="rId2"/>
    <p:sldLayoutId id="2147483677" r:id="rId3"/>
    <p:sldLayoutId id="2147483684" r:id="rId4"/>
    <p:sldLayoutId id="2147483686" r:id="rId5"/>
    <p:sldLayoutId id="2147483650" r:id="rId6"/>
    <p:sldLayoutId id="2147483653" r:id="rId7"/>
    <p:sldLayoutId id="2147483654" r:id="rId8"/>
    <p:sldLayoutId id="2147483655" r:id="rId9"/>
    <p:sldLayoutId id="2147483656" r:id="rId10"/>
    <p:sldLayoutId id="2147483657" r:id="rId11"/>
    <p:sldLayoutId id="2147483664" r:id="rId12"/>
    <p:sldLayoutId id="2147483665" r:id="rId13"/>
    <p:sldLayoutId id="2147483660" r:id="rId14"/>
    <p:sldLayoutId id="2147483658" r:id="rId15"/>
    <p:sldLayoutId id="2147483661" r:id="rId16"/>
    <p:sldLayoutId id="2147483659" r:id="rId17"/>
    <p:sldLayoutId id="2147483698" r:id="rId18"/>
    <p:sldLayoutId id="2147483666" r:id="rId19"/>
    <p:sldLayoutId id="2147483667" r:id="rId20"/>
    <p:sldLayoutId id="2147483663" r:id="rId21"/>
    <p:sldLayoutId id="2147483668" r:id="rId22"/>
    <p:sldLayoutId id="2147483675" r:id="rId23"/>
    <p:sldLayoutId id="2147483674" r:id="rId24"/>
    <p:sldLayoutId id="2147483673" r:id="rId25"/>
    <p:sldLayoutId id="2147483682" r:id="rId26"/>
    <p:sldLayoutId id="2147483683" r:id="rId27"/>
    <p:sldLayoutId id="2147483692" r:id="rId28"/>
    <p:sldLayoutId id="2147483693" r:id="rId29"/>
    <p:sldLayoutId id="2147483694" r:id="rId30"/>
    <p:sldLayoutId id="2147483695" r:id="rId31"/>
    <p:sldLayoutId id="2147483689" r:id="rId32"/>
    <p:sldLayoutId id="2147483696" r:id="rId33"/>
    <p:sldLayoutId id="2147483688" r:id="rId34"/>
    <p:sldLayoutId id="2147483697" r:id="rId35"/>
    <p:sldLayoutId id="2147483699" r:id="rId36"/>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5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7378" userDrawn="1">
          <p15:clr>
            <a:srgbClr val="F26B43"/>
          </p15:clr>
        </p15:guide>
        <p15:guide id="3" pos="302" userDrawn="1">
          <p15:clr>
            <a:srgbClr val="F26B43"/>
          </p15:clr>
        </p15:guide>
        <p15:guide id="4" orient="horz" pos="4088" userDrawn="1">
          <p15:clr>
            <a:srgbClr val="F26B43"/>
          </p15:clr>
        </p15:guide>
        <p15:guide id="5" orient="horz" pos="278"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4.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7.png"/><Relationship Id="rId10"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4.xml"/><Relationship Id="rId16"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47.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13EE6086-469F-3548-ABAA-EFEE091A8F16}"/>
              </a:ext>
            </a:extLst>
          </p:cNvPr>
          <p:cNvSpPr>
            <a:spLocks noGrp="1"/>
          </p:cNvSpPr>
          <p:nvPr>
            <p:ph type="subTitle" idx="1"/>
          </p:nvPr>
        </p:nvSpPr>
        <p:spPr>
          <a:xfrm>
            <a:off x="479425" y="441325"/>
            <a:ext cx="8247886" cy="590033"/>
          </a:xfrm>
        </p:spPr>
        <p:txBody>
          <a:bodyPr>
            <a:normAutofit fontScale="92500" lnSpcReduction="20000"/>
          </a:bodyPr>
          <a:lstStyle/>
          <a:p>
            <a:r>
              <a:rPr lang="da-DK" sz="1800" b="1" dirty="0"/>
              <a:t>Pernille Bidstrup, leder af forskningsteam, seniorforsker</a:t>
            </a:r>
          </a:p>
          <a:p>
            <a:r>
              <a:rPr lang="da-DK" sz="1800" b="1" dirty="0"/>
              <a:t>Kræftens Bekæmpelses Center for Kræftforskning</a:t>
            </a:r>
            <a:endParaRPr lang="en-US" sz="1800" b="1" dirty="0"/>
          </a:p>
          <a:p>
            <a:endParaRPr lang="en-GB" dirty="0"/>
          </a:p>
        </p:txBody>
      </p:sp>
      <p:sp>
        <p:nvSpPr>
          <p:cNvPr id="3" name="Titel 2">
            <a:extLst>
              <a:ext uri="{FF2B5EF4-FFF2-40B4-BE49-F238E27FC236}">
                <a16:creationId xmlns:a16="http://schemas.microsoft.com/office/drawing/2014/main" id="{FB46BF5B-6B71-AA40-81C4-FF21B0CE5913}"/>
              </a:ext>
            </a:extLst>
          </p:cNvPr>
          <p:cNvSpPr>
            <a:spLocks noGrp="1"/>
          </p:cNvSpPr>
          <p:nvPr>
            <p:ph type="title"/>
          </p:nvPr>
        </p:nvSpPr>
        <p:spPr>
          <a:xfrm>
            <a:off x="479423" y="1932973"/>
            <a:ext cx="9410011" cy="2220371"/>
          </a:xfrm>
        </p:spPr>
        <p:txBody>
          <a:bodyPr/>
          <a:lstStyle/>
          <a:p>
            <a:r>
              <a:rPr lang="da-DK" dirty="0"/>
              <a:t>Fysiske og psykologiske senfølger efter lungekræft</a:t>
            </a:r>
            <a:br>
              <a:rPr lang="da-DK" dirty="0"/>
            </a:br>
            <a:br>
              <a:rPr lang="da-DK" dirty="0"/>
            </a:br>
            <a:r>
              <a:rPr lang="da-DK" dirty="0"/>
              <a:t>Hvor er vi i dag? </a:t>
            </a:r>
            <a:br>
              <a:rPr lang="da-DK" dirty="0"/>
            </a:br>
            <a:r>
              <a:rPr lang="da-DK" dirty="0"/>
              <a:t>	Visioner for fremtiden</a:t>
            </a:r>
            <a:endParaRPr lang="en-GB" dirty="0"/>
          </a:p>
        </p:txBody>
      </p:sp>
    </p:spTree>
    <p:extLst>
      <p:ext uri="{BB962C8B-B14F-4D97-AF65-F5344CB8AC3E}">
        <p14:creationId xmlns:p14="http://schemas.microsoft.com/office/powerpoint/2010/main" val="1684867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p:txBody>
          <a:bodyPr/>
          <a:lstStyle/>
          <a:p>
            <a:r>
              <a:rPr lang="da-DK" dirty="0"/>
              <a:t>Senfølger efter lungekræft</a:t>
            </a:r>
          </a:p>
        </p:txBody>
      </p:sp>
      <p:pic>
        <p:nvPicPr>
          <p:cNvPr id="5" name="Billede 4" descr="Et billede, der indeholder tekst, Font/skrifttype, Grafik, grafisk design&#10;&#10;Automatisk genereret beskrivelse">
            <a:extLst>
              <a:ext uri="{FF2B5EF4-FFF2-40B4-BE49-F238E27FC236}">
                <a16:creationId xmlns:a16="http://schemas.microsoft.com/office/drawing/2014/main" id="{ECDA80E0-FD1E-F5D0-F78A-BD8E6487FC49}"/>
              </a:ext>
            </a:extLst>
          </p:cNvPr>
          <p:cNvPicPr>
            <a:picLocks noChangeAspect="1"/>
          </p:cNvPicPr>
          <p:nvPr/>
        </p:nvPicPr>
        <p:blipFill>
          <a:blip r:embed="rId3"/>
          <a:stretch>
            <a:fillRect/>
          </a:stretch>
        </p:blipFill>
        <p:spPr>
          <a:xfrm>
            <a:off x="4374445" y="4091638"/>
            <a:ext cx="2688092" cy="2688092"/>
          </a:xfrm>
          <a:prstGeom prst="rect">
            <a:avLst/>
          </a:prstGeom>
        </p:spPr>
      </p:pic>
      <p:sp>
        <p:nvSpPr>
          <p:cNvPr id="21" name="Rektangel 20">
            <a:extLst>
              <a:ext uri="{FF2B5EF4-FFF2-40B4-BE49-F238E27FC236}">
                <a16:creationId xmlns:a16="http://schemas.microsoft.com/office/drawing/2014/main" id="{919070DA-7CD1-5EDA-D772-C036DCC9BC6C}"/>
              </a:ext>
            </a:extLst>
          </p:cNvPr>
          <p:cNvSpPr/>
          <p:nvPr/>
        </p:nvSpPr>
        <p:spPr>
          <a:xfrm>
            <a:off x="2239114" y="4564867"/>
            <a:ext cx="1293780" cy="338554"/>
          </a:xfrm>
          <a:prstGeom prst="rect">
            <a:avLst/>
          </a:prstGeom>
        </p:spPr>
        <p:txBody>
          <a:bodyPr wrap="square">
            <a:spAutoFit/>
          </a:bodyPr>
          <a:lstStyle/>
          <a:p>
            <a:pPr marL="0" lvl="1" indent="0">
              <a:buNone/>
            </a:pPr>
            <a:r>
              <a:rPr lang="da-DK" sz="1600" dirty="0">
                <a:solidFill>
                  <a:schemeClr val="bg1">
                    <a:lumMod val="50000"/>
                  </a:schemeClr>
                </a:solidFill>
              </a:rPr>
              <a:t>Smerter</a:t>
            </a:r>
            <a:endParaRPr lang="da-DK" sz="1600" dirty="0"/>
          </a:p>
        </p:txBody>
      </p:sp>
      <p:pic>
        <p:nvPicPr>
          <p:cNvPr id="29" name="Billede 28">
            <a:extLst>
              <a:ext uri="{FF2B5EF4-FFF2-40B4-BE49-F238E27FC236}">
                <a16:creationId xmlns:a16="http://schemas.microsoft.com/office/drawing/2014/main" id="{60CAE63F-13AD-FE6A-4606-DEE5E650D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271" y="3186672"/>
            <a:ext cx="1366428" cy="1366428"/>
          </a:xfrm>
          <a:prstGeom prst="rect">
            <a:avLst/>
          </a:prstGeom>
        </p:spPr>
      </p:pic>
      <p:pic>
        <p:nvPicPr>
          <p:cNvPr id="33" name="Billede 32" descr="Et billede, der indeholder Grafik, clipart, Font/skrifttype, design&#10;&#10;Automatisk genereret beskrivelse">
            <a:extLst>
              <a:ext uri="{FF2B5EF4-FFF2-40B4-BE49-F238E27FC236}">
                <a16:creationId xmlns:a16="http://schemas.microsoft.com/office/drawing/2014/main" id="{996BE151-22D1-E471-5240-9090CDCCA71B}"/>
              </a:ext>
            </a:extLst>
          </p:cNvPr>
          <p:cNvPicPr>
            <a:picLocks noChangeAspect="1"/>
          </p:cNvPicPr>
          <p:nvPr/>
        </p:nvPicPr>
        <p:blipFill>
          <a:blip r:embed="rId5"/>
          <a:stretch>
            <a:fillRect/>
          </a:stretch>
        </p:blipFill>
        <p:spPr>
          <a:xfrm>
            <a:off x="2190271" y="4918368"/>
            <a:ext cx="1366427" cy="1366427"/>
          </a:xfrm>
          <a:prstGeom prst="rect">
            <a:avLst/>
          </a:prstGeom>
        </p:spPr>
      </p:pic>
      <p:sp>
        <p:nvSpPr>
          <p:cNvPr id="47" name="Rektangel 46">
            <a:extLst>
              <a:ext uri="{FF2B5EF4-FFF2-40B4-BE49-F238E27FC236}">
                <a16:creationId xmlns:a16="http://schemas.microsoft.com/office/drawing/2014/main" id="{8EA9E883-2EB0-1BCE-9228-CDB541F22016}"/>
              </a:ext>
            </a:extLst>
          </p:cNvPr>
          <p:cNvSpPr/>
          <p:nvPr/>
        </p:nvSpPr>
        <p:spPr>
          <a:xfrm>
            <a:off x="2254265" y="6115518"/>
            <a:ext cx="1238437" cy="338554"/>
          </a:xfrm>
          <a:prstGeom prst="rect">
            <a:avLst/>
          </a:prstGeom>
        </p:spPr>
        <p:txBody>
          <a:bodyPr wrap="square">
            <a:spAutoFit/>
          </a:bodyPr>
          <a:lstStyle/>
          <a:p>
            <a:pPr marL="0" lvl="1" indent="0">
              <a:buNone/>
            </a:pPr>
            <a:r>
              <a:rPr lang="da-DK" sz="1600" dirty="0">
                <a:solidFill>
                  <a:schemeClr val="bg1">
                    <a:lumMod val="50000"/>
                  </a:schemeClr>
                </a:solidFill>
              </a:rPr>
              <a:t>Åndenød</a:t>
            </a:r>
            <a:endParaRPr lang="da-DK" sz="1600" dirty="0"/>
          </a:p>
        </p:txBody>
      </p:sp>
      <p:sp>
        <p:nvSpPr>
          <p:cNvPr id="51" name="Rektangel 50">
            <a:extLst>
              <a:ext uri="{FF2B5EF4-FFF2-40B4-BE49-F238E27FC236}">
                <a16:creationId xmlns:a16="http://schemas.microsoft.com/office/drawing/2014/main" id="{FD0C0C7E-AC66-9AB8-8AB4-07A24F711706}"/>
              </a:ext>
            </a:extLst>
          </p:cNvPr>
          <p:cNvSpPr/>
          <p:nvPr/>
        </p:nvSpPr>
        <p:spPr>
          <a:xfrm>
            <a:off x="666560" y="3869886"/>
            <a:ext cx="2303558" cy="707886"/>
          </a:xfrm>
          <a:prstGeom prst="rect">
            <a:avLst/>
          </a:prstGeom>
        </p:spPr>
        <p:txBody>
          <a:bodyPr wrap="square">
            <a:spAutoFit/>
          </a:bodyPr>
          <a:lstStyle/>
          <a:p>
            <a:pPr marL="0" lvl="1" indent="0">
              <a:buNone/>
            </a:pPr>
            <a:r>
              <a:rPr lang="da-DK" sz="4000" dirty="0">
                <a:solidFill>
                  <a:schemeClr val="tx2"/>
                </a:solidFill>
              </a:rPr>
              <a:t>25%</a:t>
            </a:r>
          </a:p>
        </p:txBody>
      </p:sp>
      <p:sp>
        <p:nvSpPr>
          <p:cNvPr id="52" name="Tekstfelt 51">
            <a:extLst>
              <a:ext uri="{FF2B5EF4-FFF2-40B4-BE49-F238E27FC236}">
                <a16:creationId xmlns:a16="http://schemas.microsoft.com/office/drawing/2014/main" id="{AB549271-5422-24BE-80EE-46F65207904D}"/>
              </a:ext>
            </a:extLst>
          </p:cNvPr>
          <p:cNvSpPr txBox="1"/>
          <p:nvPr/>
        </p:nvSpPr>
        <p:spPr>
          <a:xfrm>
            <a:off x="85495" y="6557989"/>
            <a:ext cx="3407207" cy="230832"/>
          </a:xfrm>
          <a:prstGeom prst="rect">
            <a:avLst/>
          </a:prstGeom>
          <a:noFill/>
        </p:spPr>
        <p:txBody>
          <a:bodyPr wrap="square">
            <a:spAutoFit/>
          </a:bodyPr>
          <a:lstStyle/>
          <a:p>
            <a:r>
              <a:rPr lang="en-US" sz="900" dirty="0" err="1">
                <a:solidFill>
                  <a:schemeClr val="bg2">
                    <a:lumMod val="50000"/>
                  </a:schemeClr>
                </a:solidFill>
                <a:latin typeface="BlinkMacSystemFont"/>
              </a:rPr>
              <a:t>Kilder</a:t>
            </a:r>
            <a:r>
              <a:rPr lang="en-US" sz="900" dirty="0">
                <a:solidFill>
                  <a:schemeClr val="bg2">
                    <a:lumMod val="50000"/>
                  </a:schemeClr>
                </a:solidFill>
                <a:latin typeface="BlinkMacSystemFont"/>
              </a:rPr>
              <a:t>: </a:t>
            </a:r>
            <a:r>
              <a:rPr lang="da-DK" sz="900" dirty="0" err="1">
                <a:solidFill>
                  <a:schemeClr val="bg2">
                    <a:lumMod val="50000"/>
                  </a:schemeClr>
                </a:solidFill>
                <a:latin typeface="BlinkMacSystemFont"/>
              </a:rPr>
              <a:t>Vijayvergia</a:t>
            </a:r>
            <a:r>
              <a:rPr lang="da-DK" sz="900" dirty="0">
                <a:solidFill>
                  <a:schemeClr val="bg2">
                    <a:lumMod val="50000"/>
                  </a:schemeClr>
                </a:solidFill>
                <a:latin typeface="BlinkMacSystemFont"/>
              </a:rPr>
              <a:t> 2015, </a:t>
            </a:r>
            <a:r>
              <a:rPr lang="en-US" sz="900" dirty="0">
                <a:solidFill>
                  <a:schemeClr val="bg1">
                    <a:lumMod val="50000"/>
                  </a:schemeClr>
                </a:solidFill>
                <a:latin typeface="BlinkMacSystemFont"/>
              </a:rPr>
              <a:t>Rajapakse </a:t>
            </a:r>
            <a:r>
              <a:rPr lang="en-US" sz="900" b="0" i="0" dirty="0">
                <a:solidFill>
                  <a:schemeClr val="bg2">
                    <a:lumMod val="50000"/>
                  </a:schemeClr>
                </a:solidFill>
                <a:effectLst/>
                <a:latin typeface="BlinkMacSystemFont"/>
              </a:rPr>
              <a:t>2021, </a:t>
            </a:r>
            <a:r>
              <a:rPr lang="en-US" sz="900" dirty="0">
                <a:solidFill>
                  <a:schemeClr val="bg1">
                    <a:lumMod val="50000"/>
                  </a:schemeClr>
                </a:solidFill>
                <a:latin typeface="BlinkMacSystemFont"/>
              </a:rPr>
              <a:t>Jung  2023, </a:t>
            </a:r>
            <a:r>
              <a:rPr lang="da-DK" sz="900" b="0" i="0" dirty="0">
                <a:solidFill>
                  <a:schemeClr val="bg1">
                    <a:lumMod val="50000"/>
                  </a:schemeClr>
                </a:solidFill>
                <a:effectLst/>
                <a:latin typeface="BlinkMacSystemFont"/>
              </a:rPr>
              <a:t>Hartung 2017</a:t>
            </a:r>
            <a:endParaRPr lang="da-DK" sz="900" dirty="0">
              <a:solidFill>
                <a:schemeClr val="bg1">
                  <a:lumMod val="50000"/>
                </a:schemeClr>
              </a:solidFill>
              <a:latin typeface="BlinkMacSystemFont"/>
            </a:endParaRPr>
          </a:p>
        </p:txBody>
      </p:sp>
    </p:spTree>
    <p:extLst>
      <p:ext uri="{BB962C8B-B14F-4D97-AF65-F5344CB8AC3E}">
        <p14:creationId xmlns:p14="http://schemas.microsoft.com/office/powerpoint/2010/main" val="516441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p:txBody>
          <a:bodyPr/>
          <a:lstStyle/>
          <a:p>
            <a:r>
              <a:rPr lang="da-DK" dirty="0"/>
              <a:t>Senfølger efter lungekræft</a:t>
            </a:r>
          </a:p>
        </p:txBody>
      </p:sp>
      <p:pic>
        <p:nvPicPr>
          <p:cNvPr id="5" name="Billede 4" descr="Et billede, der indeholder tekst, Font/skrifttype, Grafik, grafisk design&#10;&#10;Automatisk genereret beskrivelse">
            <a:extLst>
              <a:ext uri="{FF2B5EF4-FFF2-40B4-BE49-F238E27FC236}">
                <a16:creationId xmlns:a16="http://schemas.microsoft.com/office/drawing/2014/main" id="{ECDA80E0-FD1E-F5D0-F78A-BD8E6487FC49}"/>
              </a:ext>
            </a:extLst>
          </p:cNvPr>
          <p:cNvPicPr>
            <a:picLocks noChangeAspect="1"/>
          </p:cNvPicPr>
          <p:nvPr/>
        </p:nvPicPr>
        <p:blipFill>
          <a:blip r:embed="rId3"/>
          <a:stretch>
            <a:fillRect/>
          </a:stretch>
        </p:blipFill>
        <p:spPr>
          <a:xfrm>
            <a:off x="4374445" y="4091638"/>
            <a:ext cx="2688092" cy="2688092"/>
          </a:xfrm>
          <a:prstGeom prst="rect">
            <a:avLst/>
          </a:prstGeom>
        </p:spPr>
      </p:pic>
      <p:sp>
        <p:nvSpPr>
          <p:cNvPr id="21" name="Rektangel 20">
            <a:extLst>
              <a:ext uri="{FF2B5EF4-FFF2-40B4-BE49-F238E27FC236}">
                <a16:creationId xmlns:a16="http://schemas.microsoft.com/office/drawing/2014/main" id="{919070DA-7CD1-5EDA-D772-C036DCC9BC6C}"/>
              </a:ext>
            </a:extLst>
          </p:cNvPr>
          <p:cNvSpPr/>
          <p:nvPr/>
        </p:nvSpPr>
        <p:spPr>
          <a:xfrm>
            <a:off x="2239114" y="4564867"/>
            <a:ext cx="1293780" cy="338554"/>
          </a:xfrm>
          <a:prstGeom prst="rect">
            <a:avLst/>
          </a:prstGeom>
        </p:spPr>
        <p:txBody>
          <a:bodyPr wrap="square">
            <a:spAutoFit/>
          </a:bodyPr>
          <a:lstStyle/>
          <a:p>
            <a:pPr marL="0" lvl="1" indent="0">
              <a:buNone/>
            </a:pPr>
            <a:r>
              <a:rPr lang="da-DK" sz="1600" dirty="0">
                <a:solidFill>
                  <a:schemeClr val="bg1">
                    <a:lumMod val="50000"/>
                  </a:schemeClr>
                </a:solidFill>
              </a:rPr>
              <a:t>Smerter</a:t>
            </a:r>
            <a:endParaRPr lang="da-DK" sz="1600" dirty="0"/>
          </a:p>
        </p:txBody>
      </p:sp>
      <p:pic>
        <p:nvPicPr>
          <p:cNvPr id="29" name="Billede 28">
            <a:extLst>
              <a:ext uri="{FF2B5EF4-FFF2-40B4-BE49-F238E27FC236}">
                <a16:creationId xmlns:a16="http://schemas.microsoft.com/office/drawing/2014/main" id="{60CAE63F-13AD-FE6A-4606-DEE5E650D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271" y="3186672"/>
            <a:ext cx="1366428" cy="1366428"/>
          </a:xfrm>
          <a:prstGeom prst="rect">
            <a:avLst/>
          </a:prstGeom>
        </p:spPr>
      </p:pic>
      <p:pic>
        <p:nvPicPr>
          <p:cNvPr id="33" name="Billede 32" descr="Et billede, der indeholder Grafik, clipart, Font/skrifttype, design&#10;&#10;Automatisk genereret beskrivelse">
            <a:extLst>
              <a:ext uri="{FF2B5EF4-FFF2-40B4-BE49-F238E27FC236}">
                <a16:creationId xmlns:a16="http://schemas.microsoft.com/office/drawing/2014/main" id="{996BE151-22D1-E471-5240-9090CDCCA71B}"/>
              </a:ext>
            </a:extLst>
          </p:cNvPr>
          <p:cNvPicPr>
            <a:picLocks noChangeAspect="1"/>
          </p:cNvPicPr>
          <p:nvPr/>
        </p:nvPicPr>
        <p:blipFill>
          <a:blip r:embed="rId5"/>
          <a:stretch>
            <a:fillRect/>
          </a:stretch>
        </p:blipFill>
        <p:spPr>
          <a:xfrm>
            <a:off x="2190271" y="4918368"/>
            <a:ext cx="1366427" cy="1366427"/>
          </a:xfrm>
          <a:prstGeom prst="rect">
            <a:avLst/>
          </a:prstGeom>
        </p:spPr>
      </p:pic>
      <p:sp>
        <p:nvSpPr>
          <p:cNvPr id="3" name="Rektangel 2">
            <a:extLst>
              <a:ext uri="{FF2B5EF4-FFF2-40B4-BE49-F238E27FC236}">
                <a16:creationId xmlns:a16="http://schemas.microsoft.com/office/drawing/2014/main" id="{49F9C8B5-DD3D-E24D-CBE1-6E493B88C66D}"/>
              </a:ext>
            </a:extLst>
          </p:cNvPr>
          <p:cNvSpPr/>
          <p:nvPr/>
        </p:nvSpPr>
        <p:spPr>
          <a:xfrm>
            <a:off x="2886004" y="2785625"/>
            <a:ext cx="2157746" cy="338554"/>
          </a:xfrm>
          <a:prstGeom prst="rect">
            <a:avLst/>
          </a:prstGeom>
        </p:spPr>
        <p:txBody>
          <a:bodyPr wrap="square">
            <a:spAutoFit/>
          </a:bodyPr>
          <a:lstStyle/>
          <a:p>
            <a:pPr marL="0" lvl="1" indent="0">
              <a:buNone/>
            </a:pPr>
            <a:r>
              <a:rPr lang="da-DK" sz="1600" dirty="0">
                <a:solidFill>
                  <a:schemeClr val="bg1">
                    <a:lumMod val="50000"/>
                  </a:schemeClr>
                </a:solidFill>
              </a:rPr>
              <a:t>Føleforstyrrelser</a:t>
            </a:r>
            <a:endParaRPr lang="da-DK" sz="1600" dirty="0"/>
          </a:p>
        </p:txBody>
      </p:sp>
      <p:sp>
        <p:nvSpPr>
          <p:cNvPr id="19" name="Rektangel 18">
            <a:extLst>
              <a:ext uri="{FF2B5EF4-FFF2-40B4-BE49-F238E27FC236}">
                <a16:creationId xmlns:a16="http://schemas.microsoft.com/office/drawing/2014/main" id="{76793F13-FA8A-45C4-512E-D368EC2813BC}"/>
              </a:ext>
            </a:extLst>
          </p:cNvPr>
          <p:cNvSpPr/>
          <p:nvPr/>
        </p:nvSpPr>
        <p:spPr>
          <a:xfrm>
            <a:off x="2254265" y="6115518"/>
            <a:ext cx="1238437" cy="338554"/>
          </a:xfrm>
          <a:prstGeom prst="rect">
            <a:avLst/>
          </a:prstGeom>
        </p:spPr>
        <p:txBody>
          <a:bodyPr wrap="square">
            <a:spAutoFit/>
          </a:bodyPr>
          <a:lstStyle/>
          <a:p>
            <a:pPr marL="0" lvl="1" indent="0">
              <a:buNone/>
            </a:pPr>
            <a:r>
              <a:rPr lang="da-DK" sz="1600" dirty="0">
                <a:solidFill>
                  <a:schemeClr val="bg1">
                    <a:lumMod val="50000"/>
                  </a:schemeClr>
                </a:solidFill>
              </a:rPr>
              <a:t>Åndenød</a:t>
            </a:r>
            <a:endParaRPr lang="da-DK" sz="1600" dirty="0"/>
          </a:p>
        </p:txBody>
      </p:sp>
      <p:pic>
        <p:nvPicPr>
          <p:cNvPr id="26" name="Billede 25">
            <a:extLst>
              <a:ext uri="{FF2B5EF4-FFF2-40B4-BE49-F238E27FC236}">
                <a16:creationId xmlns:a16="http://schemas.microsoft.com/office/drawing/2014/main" id="{429AAF0D-4786-FF3E-CAD6-CFDD64DDE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4526" y="1582303"/>
            <a:ext cx="1150679" cy="1150679"/>
          </a:xfrm>
          <a:prstGeom prst="rect">
            <a:avLst/>
          </a:prstGeom>
        </p:spPr>
      </p:pic>
      <p:sp>
        <p:nvSpPr>
          <p:cNvPr id="4" name="Rektangel 3">
            <a:extLst>
              <a:ext uri="{FF2B5EF4-FFF2-40B4-BE49-F238E27FC236}">
                <a16:creationId xmlns:a16="http://schemas.microsoft.com/office/drawing/2014/main" id="{AC290A51-97F3-EDE4-5A93-45DA8568A77B}"/>
              </a:ext>
            </a:extLst>
          </p:cNvPr>
          <p:cNvSpPr/>
          <p:nvPr/>
        </p:nvSpPr>
        <p:spPr>
          <a:xfrm>
            <a:off x="1789098" y="1908462"/>
            <a:ext cx="2303558" cy="707886"/>
          </a:xfrm>
          <a:prstGeom prst="rect">
            <a:avLst/>
          </a:prstGeom>
        </p:spPr>
        <p:txBody>
          <a:bodyPr wrap="square">
            <a:spAutoFit/>
          </a:bodyPr>
          <a:lstStyle/>
          <a:p>
            <a:pPr marL="0" lvl="1" indent="0">
              <a:buNone/>
            </a:pPr>
            <a:r>
              <a:rPr lang="da-DK" sz="4000" dirty="0">
                <a:solidFill>
                  <a:schemeClr val="tx2"/>
                </a:solidFill>
              </a:rPr>
              <a:t>45%</a:t>
            </a:r>
          </a:p>
        </p:txBody>
      </p:sp>
      <p:sp>
        <p:nvSpPr>
          <p:cNvPr id="6" name="Tekstfelt 5">
            <a:extLst>
              <a:ext uri="{FF2B5EF4-FFF2-40B4-BE49-F238E27FC236}">
                <a16:creationId xmlns:a16="http://schemas.microsoft.com/office/drawing/2014/main" id="{F7400F8D-1197-54E6-791C-6CF9F39ECA5A}"/>
              </a:ext>
            </a:extLst>
          </p:cNvPr>
          <p:cNvSpPr txBox="1"/>
          <p:nvPr/>
        </p:nvSpPr>
        <p:spPr>
          <a:xfrm>
            <a:off x="85495" y="6557989"/>
            <a:ext cx="3407207" cy="230832"/>
          </a:xfrm>
          <a:prstGeom prst="rect">
            <a:avLst/>
          </a:prstGeom>
          <a:noFill/>
        </p:spPr>
        <p:txBody>
          <a:bodyPr wrap="square">
            <a:spAutoFit/>
          </a:bodyPr>
          <a:lstStyle/>
          <a:p>
            <a:r>
              <a:rPr lang="en-US" sz="900" dirty="0" err="1">
                <a:solidFill>
                  <a:schemeClr val="bg2">
                    <a:lumMod val="50000"/>
                  </a:schemeClr>
                </a:solidFill>
                <a:latin typeface="BlinkMacSystemFont"/>
              </a:rPr>
              <a:t>Kilder</a:t>
            </a:r>
            <a:r>
              <a:rPr lang="en-US" sz="900" dirty="0">
                <a:solidFill>
                  <a:schemeClr val="bg2">
                    <a:lumMod val="50000"/>
                  </a:schemeClr>
                </a:solidFill>
                <a:latin typeface="BlinkMacSystemFont"/>
              </a:rPr>
              <a:t>: </a:t>
            </a:r>
            <a:r>
              <a:rPr lang="da-DK" sz="900" dirty="0" err="1">
                <a:solidFill>
                  <a:schemeClr val="bg2">
                    <a:lumMod val="50000"/>
                  </a:schemeClr>
                </a:solidFill>
                <a:latin typeface="BlinkMacSystemFont"/>
              </a:rPr>
              <a:t>Vijayvergia</a:t>
            </a:r>
            <a:r>
              <a:rPr lang="da-DK" sz="900" dirty="0">
                <a:solidFill>
                  <a:schemeClr val="bg2">
                    <a:lumMod val="50000"/>
                  </a:schemeClr>
                </a:solidFill>
                <a:latin typeface="BlinkMacSystemFont"/>
              </a:rPr>
              <a:t> 2015, </a:t>
            </a:r>
            <a:r>
              <a:rPr lang="en-US" sz="900" dirty="0">
                <a:solidFill>
                  <a:schemeClr val="bg1">
                    <a:lumMod val="50000"/>
                  </a:schemeClr>
                </a:solidFill>
                <a:latin typeface="BlinkMacSystemFont"/>
              </a:rPr>
              <a:t>Rajapakse </a:t>
            </a:r>
            <a:r>
              <a:rPr lang="en-US" sz="900" b="0" i="0" dirty="0">
                <a:solidFill>
                  <a:schemeClr val="bg2">
                    <a:lumMod val="50000"/>
                  </a:schemeClr>
                </a:solidFill>
                <a:effectLst/>
                <a:latin typeface="BlinkMacSystemFont"/>
              </a:rPr>
              <a:t>2021, </a:t>
            </a:r>
            <a:r>
              <a:rPr lang="en-US" sz="900" dirty="0">
                <a:solidFill>
                  <a:schemeClr val="bg1">
                    <a:lumMod val="50000"/>
                  </a:schemeClr>
                </a:solidFill>
                <a:latin typeface="BlinkMacSystemFont"/>
              </a:rPr>
              <a:t>Jung  2023, </a:t>
            </a:r>
            <a:r>
              <a:rPr lang="da-DK" sz="900" b="0" i="0" dirty="0">
                <a:solidFill>
                  <a:schemeClr val="bg1">
                    <a:lumMod val="50000"/>
                  </a:schemeClr>
                </a:solidFill>
                <a:effectLst/>
                <a:latin typeface="BlinkMacSystemFont"/>
              </a:rPr>
              <a:t>Hartung 2017</a:t>
            </a:r>
            <a:endParaRPr lang="da-DK" sz="900" dirty="0">
              <a:solidFill>
                <a:schemeClr val="bg1">
                  <a:lumMod val="50000"/>
                </a:schemeClr>
              </a:solidFill>
              <a:latin typeface="BlinkMacSystemFont"/>
            </a:endParaRPr>
          </a:p>
        </p:txBody>
      </p:sp>
    </p:spTree>
    <p:extLst>
      <p:ext uri="{BB962C8B-B14F-4D97-AF65-F5344CB8AC3E}">
        <p14:creationId xmlns:p14="http://schemas.microsoft.com/office/powerpoint/2010/main" val="2982440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p:txBody>
          <a:bodyPr/>
          <a:lstStyle/>
          <a:p>
            <a:r>
              <a:rPr lang="da-DK" dirty="0"/>
              <a:t>Senfølger efter lungekræft</a:t>
            </a:r>
          </a:p>
        </p:txBody>
      </p:sp>
      <p:pic>
        <p:nvPicPr>
          <p:cNvPr id="5" name="Billede 4" descr="Et billede, der indeholder tekst, Font/skrifttype, Grafik, grafisk design&#10;&#10;Automatisk genereret beskrivelse">
            <a:extLst>
              <a:ext uri="{FF2B5EF4-FFF2-40B4-BE49-F238E27FC236}">
                <a16:creationId xmlns:a16="http://schemas.microsoft.com/office/drawing/2014/main" id="{ECDA80E0-FD1E-F5D0-F78A-BD8E6487FC49}"/>
              </a:ext>
            </a:extLst>
          </p:cNvPr>
          <p:cNvPicPr>
            <a:picLocks noChangeAspect="1"/>
          </p:cNvPicPr>
          <p:nvPr/>
        </p:nvPicPr>
        <p:blipFill>
          <a:blip r:embed="rId3"/>
          <a:stretch>
            <a:fillRect/>
          </a:stretch>
        </p:blipFill>
        <p:spPr>
          <a:xfrm>
            <a:off x="4374445" y="4091638"/>
            <a:ext cx="2688092" cy="2688092"/>
          </a:xfrm>
          <a:prstGeom prst="rect">
            <a:avLst/>
          </a:prstGeom>
        </p:spPr>
      </p:pic>
      <p:pic>
        <p:nvPicPr>
          <p:cNvPr id="20" name="Billede 19" descr="Et billede, der indeholder Grafik, Font/skrifttype, clipart, symbol&#10;&#10;Automatisk genereret beskrivelse">
            <a:extLst>
              <a:ext uri="{FF2B5EF4-FFF2-40B4-BE49-F238E27FC236}">
                <a16:creationId xmlns:a16="http://schemas.microsoft.com/office/drawing/2014/main" id="{BB4227D0-3CF5-1A22-E005-AA31F8046CB2}"/>
              </a:ext>
            </a:extLst>
          </p:cNvPr>
          <p:cNvPicPr>
            <a:picLocks noChangeAspect="1"/>
          </p:cNvPicPr>
          <p:nvPr/>
        </p:nvPicPr>
        <p:blipFill>
          <a:blip r:embed="rId4"/>
          <a:stretch>
            <a:fillRect/>
          </a:stretch>
        </p:blipFill>
        <p:spPr>
          <a:xfrm>
            <a:off x="5134117" y="1207099"/>
            <a:ext cx="1150679" cy="1150679"/>
          </a:xfrm>
          <a:prstGeom prst="rect">
            <a:avLst/>
          </a:prstGeom>
        </p:spPr>
      </p:pic>
      <p:sp>
        <p:nvSpPr>
          <p:cNvPr id="21" name="Rektangel 20">
            <a:extLst>
              <a:ext uri="{FF2B5EF4-FFF2-40B4-BE49-F238E27FC236}">
                <a16:creationId xmlns:a16="http://schemas.microsoft.com/office/drawing/2014/main" id="{919070DA-7CD1-5EDA-D772-C036DCC9BC6C}"/>
              </a:ext>
            </a:extLst>
          </p:cNvPr>
          <p:cNvSpPr/>
          <p:nvPr/>
        </p:nvSpPr>
        <p:spPr>
          <a:xfrm>
            <a:off x="2239114" y="4564867"/>
            <a:ext cx="1293780" cy="338554"/>
          </a:xfrm>
          <a:prstGeom prst="rect">
            <a:avLst/>
          </a:prstGeom>
        </p:spPr>
        <p:txBody>
          <a:bodyPr wrap="square">
            <a:spAutoFit/>
          </a:bodyPr>
          <a:lstStyle/>
          <a:p>
            <a:pPr marL="0" lvl="1" indent="0">
              <a:buNone/>
            </a:pPr>
            <a:r>
              <a:rPr lang="da-DK" sz="1600" dirty="0">
                <a:solidFill>
                  <a:schemeClr val="bg1">
                    <a:lumMod val="50000"/>
                  </a:schemeClr>
                </a:solidFill>
              </a:rPr>
              <a:t>Smerter</a:t>
            </a:r>
            <a:endParaRPr lang="da-DK" sz="1600" dirty="0"/>
          </a:p>
        </p:txBody>
      </p:sp>
      <p:pic>
        <p:nvPicPr>
          <p:cNvPr id="29" name="Billede 28">
            <a:extLst>
              <a:ext uri="{FF2B5EF4-FFF2-40B4-BE49-F238E27FC236}">
                <a16:creationId xmlns:a16="http://schemas.microsoft.com/office/drawing/2014/main" id="{60CAE63F-13AD-FE6A-4606-DEE5E650D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4271" y="3186672"/>
            <a:ext cx="1366428" cy="1366428"/>
          </a:xfrm>
          <a:prstGeom prst="rect">
            <a:avLst/>
          </a:prstGeom>
        </p:spPr>
      </p:pic>
      <p:pic>
        <p:nvPicPr>
          <p:cNvPr id="33" name="Billede 32" descr="Et billede, der indeholder Grafik, clipart, Font/skrifttype, design&#10;&#10;Automatisk genereret beskrivelse">
            <a:extLst>
              <a:ext uri="{FF2B5EF4-FFF2-40B4-BE49-F238E27FC236}">
                <a16:creationId xmlns:a16="http://schemas.microsoft.com/office/drawing/2014/main" id="{996BE151-22D1-E471-5240-9090CDCCA71B}"/>
              </a:ext>
            </a:extLst>
          </p:cNvPr>
          <p:cNvPicPr>
            <a:picLocks noChangeAspect="1"/>
          </p:cNvPicPr>
          <p:nvPr/>
        </p:nvPicPr>
        <p:blipFill>
          <a:blip r:embed="rId6"/>
          <a:stretch>
            <a:fillRect/>
          </a:stretch>
        </p:blipFill>
        <p:spPr>
          <a:xfrm>
            <a:off x="2190271" y="4918368"/>
            <a:ext cx="1366427" cy="1366427"/>
          </a:xfrm>
          <a:prstGeom prst="rect">
            <a:avLst/>
          </a:prstGeom>
        </p:spPr>
      </p:pic>
      <p:sp>
        <p:nvSpPr>
          <p:cNvPr id="35" name="Rektangel 34">
            <a:extLst>
              <a:ext uri="{FF2B5EF4-FFF2-40B4-BE49-F238E27FC236}">
                <a16:creationId xmlns:a16="http://schemas.microsoft.com/office/drawing/2014/main" id="{454DE516-8DE6-7B4F-CB24-D7451118491A}"/>
              </a:ext>
            </a:extLst>
          </p:cNvPr>
          <p:cNvSpPr/>
          <p:nvPr/>
        </p:nvSpPr>
        <p:spPr>
          <a:xfrm>
            <a:off x="5290033" y="2631974"/>
            <a:ext cx="1293780" cy="338554"/>
          </a:xfrm>
          <a:prstGeom prst="rect">
            <a:avLst/>
          </a:prstGeom>
        </p:spPr>
        <p:txBody>
          <a:bodyPr wrap="square">
            <a:spAutoFit/>
          </a:bodyPr>
          <a:lstStyle/>
          <a:p>
            <a:pPr marL="0" lvl="1" indent="0">
              <a:buNone/>
            </a:pPr>
            <a:r>
              <a:rPr lang="da-DK" sz="1600" dirty="0">
                <a:solidFill>
                  <a:schemeClr val="bg1">
                    <a:lumMod val="50000"/>
                  </a:schemeClr>
                </a:solidFill>
              </a:rPr>
              <a:t>Træthed</a:t>
            </a:r>
            <a:endParaRPr lang="da-DK" sz="1600" dirty="0"/>
          </a:p>
        </p:txBody>
      </p:sp>
      <p:sp>
        <p:nvSpPr>
          <p:cNvPr id="3" name="Rektangel 2">
            <a:extLst>
              <a:ext uri="{FF2B5EF4-FFF2-40B4-BE49-F238E27FC236}">
                <a16:creationId xmlns:a16="http://schemas.microsoft.com/office/drawing/2014/main" id="{49F9C8B5-DD3D-E24D-CBE1-6E493B88C66D}"/>
              </a:ext>
            </a:extLst>
          </p:cNvPr>
          <p:cNvSpPr/>
          <p:nvPr/>
        </p:nvSpPr>
        <p:spPr>
          <a:xfrm>
            <a:off x="2886004" y="2785625"/>
            <a:ext cx="2157746" cy="338554"/>
          </a:xfrm>
          <a:prstGeom prst="rect">
            <a:avLst/>
          </a:prstGeom>
        </p:spPr>
        <p:txBody>
          <a:bodyPr wrap="square">
            <a:spAutoFit/>
          </a:bodyPr>
          <a:lstStyle/>
          <a:p>
            <a:pPr marL="0" lvl="1" indent="0">
              <a:buNone/>
            </a:pPr>
            <a:r>
              <a:rPr lang="da-DK" sz="1600" dirty="0">
                <a:solidFill>
                  <a:schemeClr val="bg1">
                    <a:lumMod val="50000"/>
                  </a:schemeClr>
                </a:solidFill>
              </a:rPr>
              <a:t>Føleforstyrrelser</a:t>
            </a:r>
            <a:endParaRPr lang="da-DK" sz="1600" dirty="0"/>
          </a:p>
        </p:txBody>
      </p:sp>
      <p:sp>
        <p:nvSpPr>
          <p:cNvPr id="19" name="Rektangel 18">
            <a:extLst>
              <a:ext uri="{FF2B5EF4-FFF2-40B4-BE49-F238E27FC236}">
                <a16:creationId xmlns:a16="http://schemas.microsoft.com/office/drawing/2014/main" id="{76793F13-FA8A-45C4-512E-D368EC2813BC}"/>
              </a:ext>
            </a:extLst>
          </p:cNvPr>
          <p:cNvSpPr/>
          <p:nvPr/>
        </p:nvSpPr>
        <p:spPr>
          <a:xfrm>
            <a:off x="2254265" y="6115518"/>
            <a:ext cx="1238437" cy="338554"/>
          </a:xfrm>
          <a:prstGeom prst="rect">
            <a:avLst/>
          </a:prstGeom>
        </p:spPr>
        <p:txBody>
          <a:bodyPr wrap="square">
            <a:spAutoFit/>
          </a:bodyPr>
          <a:lstStyle/>
          <a:p>
            <a:pPr marL="0" lvl="1" indent="0">
              <a:buNone/>
            </a:pPr>
            <a:r>
              <a:rPr lang="da-DK" sz="1600" dirty="0">
                <a:solidFill>
                  <a:schemeClr val="bg1">
                    <a:lumMod val="50000"/>
                  </a:schemeClr>
                </a:solidFill>
              </a:rPr>
              <a:t>Åndenød</a:t>
            </a:r>
            <a:endParaRPr lang="da-DK" sz="1600" dirty="0"/>
          </a:p>
        </p:txBody>
      </p:sp>
      <p:pic>
        <p:nvPicPr>
          <p:cNvPr id="26" name="Billede 25">
            <a:extLst>
              <a:ext uri="{FF2B5EF4-FFF2-40B4-BE49-F238E27FC236}">
                <a16:creationId xmlns:a16="http://schemas.microsoft.com/office/drawing/2014/main" id="{429AAF0D-4786-FF3E-CAD6-CFDD64DDE2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4526" y="1582303"/>
            <a:ext cx="1150679" cy="1150679"/>
          </a:xfrm>
          <a:prstGeom prst="rect">
            <a:avLst/>
          </a:prstGeom>
        </p:spPr>
      </p:pic>
      <p:sp>
        <p:nvSpPr>
          <p:cNvPr id="4" name="Rektangel 3">
            <a:extLst>
              <a:ext uri="{FF2B5EF4-FFF2-40B4-BE49-F238E27FC236}">
                <a16:creationId xmlns:a16="http://schemas.microsoft.com/office/drawing/2014/main" id="{C905EAEF-E7BF-B755-FC1B-BE3AE4E1E17A}"/>
              </a:ext>
            </a:extLst>
          </p:cNvPr>
          <p:cNvSpPr/>
          <p:nvPr/>
        </p:nvSpPr>
        <p:spPr>
          <a:xfrm>
            <a:off x="6680953" y="1919959"/>
            <a:ext cx="2303558" cy="707886"/>
          </a:xfrm>
          <a:prstGeom prst="rect">
            <a:avLst/>
          </a:prstGeom>
        </p:spPr>
        <p:txBody>
          <a:bodyPr wrap="square">
            <a:spAutoFit/>
          </a:bodyPr>
          <a:lstStyle/>
          <a:p>
            <a:pPr marL="0" lvl="1" indent="0">
              <a:buNone/>
            </a:pPr>
            <a:r>
              <a:rPr lang="da-DK" sz="4000" dirty="0">
                <a:solidFill>
                  <a:schemeClr val="tx2"/>
                </a:solidFill>
              </a:rPr>
              <a:t>90%</a:t>
            </a:r>
          </a:p>
        </p:txBody>
      </p:sp>
      <p:sp>
        <p:nvSpPr>
          <p:cNvPr id="6" name="Tekstfelt 5">
            <a:extLst>
              <a:ext uri="{FF2B5EF4-FFF2-40B4-BE49-F238E27FC236}">
                <a16:creationId xmlns:a16="http://schemas.microsoft.com/office/drawing/2014/main" id="{A9EE68FC-16FE-9909-EFE1-77D2B99C629D}"/>
              </a:ext>
            </a:extLst>
          </p:cNvPr>
          <p:cNvSpPr txBox="1"/>
          <p:nvPr/>
        </p:nvSpPr>
        <p:spPr>
          <a:xfrm>
            <a:off x="85495" y="6557989"/>
            <a:ext cx="3407207" cy="230832"/>
          </a:xfrm>
          <a:prstGeom prst="rect">
            <a:avLst/>
          </a:prstGeom>
          <a:noFill/>
        </p:spPr>
        <p:txBody>
          <a:bodyPr wrap="square">
            <a:spAutoFit/>
          </a:bodyPr>
          <a:lstStyle/>
          <a:p>
            <a:r>
              <a:rPr lang="en-US" sz="900" dirty="0" err="1">
                <a:solidFill>
                  <a:schemeClr val="bg2">
                    <a:lumMod val="50000"/>
                  </a:schemeClr>
                </a:solidFill>
                <a:latin typeface="BlinkMacSystemFont"/>
              </a:rPr>
              <a:t>Kilder</a:t>
            </a:r>
            <a:r>
              <a:rPr lang="en-US" sz="900" dirty="0">
                <a:solidFill>
                  <a:schemeClr val="bg2">
                    <a:lumMod val="50000"/>
                  </a:schemeClr>
                </a:solidFill>
                <a:latin typeface="BlinkMacSystemFont"/>
              </a:rPr>
              <a:t>: </a:t>
            </a:r>
            <a:r>
              <a:rPr lang="da-DK" sz="900" dirty="0" err="1">
                <a:solidFill>
                  <a:schemeClr val="bg2">
                    <a:lumMod val="50000"/>
                  </a:schemeClr>
                </a:solidFill>
                <a:latin typeface="BlinkMacSystemFont"/>
              </a:rPr>
              <a:t>Vijayvergia</a:t>
            </a:r>
            <a:r>
              <a:rPr lang="da-DK" sz="900" dirty="0">
                <a:solidFill>
                  <a:schemeClr val="bg2">
                    <a:lumMod val="50000"/>
                  </a:schemeClr>
                </a:solidFill>
                <a:latin typeface="BlinkMacSystemFont"/>
              </a:rPr>
              <a:t> 2015, </a:t>
            </a:r>
            <a:r>
              <a:rPr lang="en-US" sz="900" dirty="0">
                <a:solidFill>
                  <a:schemeClr val="bg1">
                    <a:lumMod val="50000"/>
                  </a:schemeClr>
                </a:solidFill>
                <a:latin typeface="BlinkMacSystemFont"/>
              </a:rPr>
              <a:t>Rajapakse </a:t>
            </a:r>
            <a:r>
              <a:rPr lang="en-US" sz="900" b="0" i="0" dirty="0">
                <a:solidFill>
                  <a:schemeClr val="bg2">
                    <a:lumMod val="50000"/>
                  </a:schemeClr>
                </a:solidFill>
                <a:effectLst/>
                <a:latin typeface="BlinkMacSystemFont"/>
              </a:rPr>
              <a:t>2021, </a:t>
            </a:r>
            <a:r>
              <a:rPr lang="en-US" sz="900" dirty="0">
                <a:solidFill>
                  <a:schemeClr val="bg1">
                    <a:lumMod val="50000"/>
                  </a:schemeClr>
                </a:solidFill>
                <a:latin typeface="BlinkMacSystemFont"/>
              </a:rPr>
              <a:t>Jung  2023, </a:t>
            </a:r>
            <a:r>
              <a:rPr lang="da-DK" sz="900" b="0" i="0" dirty="0">
                <a:solidFill>
                  <a:schemeClr val="bg1">
                    <a:lumMod val="50000"/>
                  </a:schemeClr>
                </a:solidFill>
                <a:effectLst/>
                <a:latin typeface="BlinkMacSystemFont"/>
              </a:rPr>
              <a:t>Hartung 2017</a:t>
            </a:r>
            <a:endParaRPr lang="da-DK" sz="900" dirty="0">
              <a:solidFill>
                <a:schemeClr val="bg1">
                  <a:lumMod val="50000"/>
                </a:schemeClr>
              </a:solidFill>
              <a:latin typeface="BlinkMacSystemFont"/>
            </a:endParaRPr>
          </a:p>
        </p:txBody>
      </p:sp>
    </p:spTree>
    <p:extLst>
      <p:ext uri="{BB962C8B-B14F-4D97-AF65-F5344CB8AC3E}">
        <p14:creationId xmlns:p14="http://schemas.microsoft.com/office/powerpoint/2010/main" val="1772319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p:txBody>
          <a:bodyPr/>
          <a:lstStyle/>
          <a:p>
            <a:r>
              <a:rPr lang="da-DK" dirty="0"/>
              <a:t>Senfølger efter lungekræft</a:t>
            </a:r>
          </a:p>
        </p:txBody>
      </p:sp>
      <p:pic>
        <p:nvPicPr>
          <p:cNvPr id="5" name="Billede 4" descr="Et billede, der indeholder tekst, Font/skrifttype, Grafik, grafisk design&#10;&#10;Automatisk genereret beskrivelse">
            <a:extLst>
              <a:ext uri="{FF2B5EF4-FFF2-40B4-BE49-F238E27FC236}">
                <a16:creationId xmlns:a16="http://schemas.microsoft.com/office/drawing/2014/main" id="{ECDA80E0-FD1E-F5D0-F78A-BD8E6487FC49}"/>
              </a:ext>
            </a:extLst>
          </p:cNvPr>
          <p:cNvPicPr>
            <a:picLocks noChangeAspect="1"/>
          </p:cNvPicPr>
          <p:nvPr/>
        </p:nvPicPr>
        <p:blipFill>
          <a:blip r:embed="rId3"/>
          <a:stretch>
            <a:fillRect/>
          </a:stretch>
        </p:blipFill>
        <p:spPr>
          <a:xfrm>
            <a:off x="4374445" y="4091638"/>
            <a:ext cx="2688092" cy="2688092"/>
          </a:xfrm>
          <a:prstGeom prst="rect">
            <a:avLst/>
          </a:prstGeom>
        </p:spPr>
      </p:pic>
      <p:pic>
        <p:nvPicPr>
          <p:cNvPr id="20" name="Billede 19" descr="Et billede, der indeholder Grafik, Font/skrifttype, clipart, symbol&#10;&#10;Automatisk genereret beskrivelse">
            <a:extLst>
              <a:ext uri="{FF2B5EF4-FFF2-40B4-BE49-F238E27FC236}">
                <a16:creationId xmlns:a16="http://schemas.microsoft.com/office/drawing/2014/main" id="{BB4227D0-3CF5-1A22-E005-AA31F8046CB2}"/>
              </a:ext>
            </a:extLst>
          </p:cNvPr>
          <p:cNvPicPr>
            <a:picLocks noChangeAspect="1"/>
          </p:cNvPicPr>
          <p:nvPr/>
        </p:nvPicPr>
        <p:blipFill>
          <a:blip r:embed="rId4"/>
          <a:stretch>
            <a:fillRect/>
          </a:stretch>
        </p:blipFill>
        <p:spPr>
          <a:xfrm>
            <a:off x="5134117" y="1207099"/>
            <a:ext cx="1150679" cy="1150679"/>
          </a:xfrm>
          <a:prstGeom prst="rect">
            <a:avLst/>
          </a:prstGeom>
        </p:spPr>
      </p:pic>
      <p:sp>
        <p:nvSpPr>
          <p:cNvPr id="21" name="Rektangel 20">
            <a:extLst>
              <a:ext uri="{FF2B5EF4-FFF2-40B4-BE49-F238E27FC236}">
                <a16:creationId xmlns:a16="http://schemas.microsoft.com/office/drawing/2014/main" id="{919070DA-7CD1-5EDA-D772-C036DCC9BC6C}"/>
              </a:ext>
            </a:extLst>
          </p:cNvPr>
          <p:cNvSpPr/>
          <p:nvPr/>
        </p:nvSpPr>
        <p:spPr>
          <a:xfrm>
            <a:off x="2239114" y="4564867"/>
            <a:ext cx="1293780" cy="338554"/>
          </a:xfrm>
          <a:prstGeom prst="rect">
            <a:avLst/>
          </a:prstGeom>
        </p:spPr>
        <p:txBody>
          <a:bodyPr wrap="square">
            <a:spAutoFit/>
          </a:bodyPr>
          <a:lstStyle/>
          <a:p>
            <a:pPr marL="0" lvl="1" indent="0">
              <a:buNone/>
            </a:pPr>
            <a:r>
              <a:rPr lang="da-DK" sz="1600" dirty="0">
                <a:solidFill>
                  <a:schemeClr val="bg1">
                    <a:lumMod val="50000"/>
                  </a:schemeClr>
                </a:solidFill>
              </a:rPr>
              <a:t>Smerter</a:t>
            </a:r>
            <a:endParaRPr lang="da-DK" sz="1600" dirty="0"/>
          </a:p>
        </p:txBody>
      </p:sp>
      <p:sp>
        <p:nvSpPr>
          <p:cNvPr id="22" name="Rektangel 21">
            <a:extLst>
              <a:ext uri="{FF2B5EF4-FFF2-40B4-BE49-F238E27FC236}">
                <a16:creationId xmlns:a16="http://schemas.microsoft.com/office/drawing/2014/main" id="{E15D7A84-FEE1-A001-5D67-CF7155F62BB1}"/>
              </a:ext>
            </a:extLst>
          </p:cNvPr>
          <p:cNvSpPr/>
          <p:nvPr/>
        </p:nvSpPr>
        <p:spPr>
          <a:xfrm>
            <a:off x="7062536" y="2848118"/>
            <a:ext cx="2243459" cy="338554"/>
          </a:xfrm>
          <a:prstGeom prst="rect">
            <a:avLst/>
          </a:prstGeom>
        </p:spPr>
        <p:txBody>
          <a:bodyPr wrap="square">
            <a:spAutoFit/>
          </a:bodyPr>
          <a:lstStyle/>
          <a:p>
            <a:pPr marL="0" lvl="1" indent="0">
              <a:buNone/>
            </a:pPr>
            <a:r>
              <a:rPr lang="da-DK" sz="1600" dirty="0">
                <a:solidFill>
                  <a:schemeClr val="bg1">
                    <a:lumMod val="50000"/>
                  </a:schemeClr>
                </a:solidFill>
              </a:rPr>
              <a:t>Angst for tilbagefald</a:t>
            </a:r>
            <a:endParaRPr lang="da-DK" sz="1600" dirty="0"/>
          </a:p>
        </p:txBody>
      </p:sp>
      <p:pic>
        <p:nvPicPr>
          <p:cNvPr id="29" name="Billede 28">
            <a:extLst>
              <a:ext uri="{FF2B5EF4-FFF2-40B4-BE49-F238E27FC236}">
                <a16:creationId xmlns:a16="http://schemas.microsoft.com/office/drawing/2014/main" id="{60CAE63F-13AD-FE6A-4606-DEE5E650D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4271" y="3186672"/>
            <a:ext cx="1366428" cy="1366428"/>
          </a:xfrm>
          <a:prstGeom prst="rect">
            <a:avLst/>
          </a:prstGeom>
        </p:spPr>
      </p:pic>
      <p:pic>
        <p:nvPicPr>
          <p:cNvPr id="33" name="Billede 32" descr="Et billede, der indeholder Grafik, clipart, Font/skrifttype, design&#10;&#10;Automatisk genereret beskrivelse">
            <a:extLst>
              <a:ext uri="{FF2B5EF4-FFF2-40B4-BE49-F238E27FC236}">
                <a16:creationId xmlns:a16="http://schemas.microsoft.com/office/drawing/2014/main" id="{996BE151-22D1-E471-5240-9090CDCCA71B}"/>
              </a:ext>
            </a:extLst>
          </p:cNvPr>
          <p:cNvPicPr>
            <a:picLocks noChangeAspect="1"/>
          </p:cNvPicPr>
          <p:nvPr/>
        </p:nvPicPr>
        <p:blipFill>
          <a:blip r:embed="rId6"/>
          <a:stretch>
            <a:fillRect/>
          </a:stretch>
        </p:blipFill>
        <p:spPr>
          <a:xfrm>
            <a:off x="2190271" y="4918368"/>
            <a:ext cx="1366427" cy="1366427"/>
          </a:xfrm>
          <a:prstGeom prst="rect">
            <a:avLst/>
          </a:prstGeom>
        </p:spPr>
      </p:pic>
      <p:sp>
        <p:nvSpPr>
          <p:cNvPr id="35" name="Rektangel 34">
            <a:extLst>
              <a:ext uri="{FF2B5EF4-FFF2-40B4-BE49-F238E27FC236}">
                <a16:creationId xmlns:a16="http://schemas.microsoft.com/office/drawing/2014/main" id="{454DE516-8DE6-7B4F-CB24-D7451118491A}"/>
              </a:ext>
            </a:extLst>
          </p:cNvPr>
          <p:cNvSpPr/>
          <p:nvPr/>
        </p:nvSpPr>
        <p:spPr>
          <a:xfrm>
            <a:off x="5290033" y="2631974"/>
            <a:ext cx="1293780" cy="338554"/>
          </a:xfrm>
          <a:prstGeom prst="rect">
            <a:avLst/>
          </a:prstGeom>
        </p:spPr>
        <p:txBody>
          <a:bodyPr wrap="square">
            <a:spAutoFit/>
          </a:bodyPr>
          <a:lstStyle/>
          <a:p>
            <a:pPr marL="0" lvl="1" indent="0">
              <a:buNone/>
            </a:pPr>
            <a:r>
              <a:rPr lang="da-DK" sz="1600" dirty="0">
                <a:solidFill>
                  <a:schemeClr val="bg1">
                    <a:lumMod val="50000"/>
                  </a:schemeClr>
                </a:solidFill>
              </a:rPr>
              <a:t>Træthed</a:t>
            </a:r>
            <a:endParaRPr lang="da-DK" sz="1600" dirty="0"/>
          </a:p>
        </p:txBody>
      </p:sp>
      <p:sp>
        <p:nvSpPr>
          <p:cNvPr id="3" name="Rektangel 2">
            <a:extLst>
              <a:ext uri="{FF2B5EF4-FFF2-40B4-BE49-F238E27FC236}">
                <a16:creationId xmlns:a16="http://schemas.microsoft.com/office/drawing/2014/main" id="{49F9C8B5-DD3D-E24D-CBE1-6E493B88C66D}"/>
              </a:ext>
            </a:extLst>
          </p:cNvPr>
          <p:cNvSpPr/>
          <p:nvPr/>
        </p:nvSpPr>
        <p:spPr>
          <a:xfrm>
            <a:off x="2886004" y="2785625"/>
            <a:ext cx="2157746" cy="338554"/>
          </a:xfrm>
          <a:prstGeom prst="rect">
            <a:avLst/>
          </a:prstGeom>
        </p:spPr>
        <p:txBody>
          <a:bodyPr wrap="square">
            <a:spAutoFit/>
          </a:bodyPr>
          <a:lstStyle/>
          <a:p>
            <a:pPr marL="0" lvl="1" indent="0">
              <a:buNone/>
            </a:pPr>
            <a:r>
              <a:rPr lang="da-DK" sz="1600" dirty="0">
                <a:solidFill>
                  <a:schemeClr val="bg1">
                    <a:lumMod val="50000"/>
                  </a:schemeClr>
                </a:solidFill>
              </a:rPr>
              <a:t>Føleforstyrrelser</a:t>
            </a:r>
            <a:endParaRPr lang="da-DK" sz="1600" dirty="0"/>
          </a:p>
        </p:txBody>
      </p:sp>
      <p:sp>
        <p:nvSpPr>
          <p:cNvPr id="19" name="Rektangel 18">
            <a:extLst>
              <a:ext uri="{FF2B5EF4-FFF2-40B4-BE49-F238E27FC236}">
                <a16:creationId xmlns:a16="http://schemas.microsoft.com/office/drawing/2014/main" id="{76793F13-FA8A-45C4-512E-D368EC2813BC}"/>
              </a:ext>
            </a:extLst>
          </p:cNvPr>
          <p:cNvSpPr/>
          <p:nvPr/>
        </p:nvSpPr>
        <p:spPr>
          <a:xfrm>
            <a:off x="2254265" y="6115518"/>
            <a:ext cx="1238437" cy="338554"/>
          </a:xfrm>
          <a:prstGeom prst="rect">
            <a:avLst/>
          </a:prstGeom>
        </p:spPr>
        <p:txBody>
          <a:bodyPr wrap="square">
            <a:spAutoFit/>
          </a:bodyPr>
          <a:lstStyle/>
          <a:p>
            <a:pPr marL="0" lvl="1" indent="0">
              <a:buNone/>
            </a:pPr>
            <a:r>
              <a:rPr lang="da-DK" sz="1600" dirty="0">
                <a:solidFill>
                  <a:schemeClr val="bg1">
                    <a:lumMod val="50000"/>
                  </a:schemeClr>
                </a:solidFill>
              </a:rPr>
              <a:t>Åndenød</a:t>
            </a:r>
            <a:endParaRPr lang="da-DK" sz="1600" dirty="0"/>
          </a:p>
        </p:txBody>
      </p:sp>
      <p:sp>
        <p:nvSpPr>
          <p:cNvPr id="25" name="Tekstfelt 24">
            <a:extLst>
              <a:ext uri="{FF2B5EF4-FFF2-40B4-BE49-F238E27FC236}">
                <a16:creationId xmlns:a16="http://schemas.microsoft.com/office/drawing/2014/main" id="{92D90562-59EA-FB6C-9E71-1CF00836D77A}"/>
              </a:ext>
            </a:extLst>
          </p:cNvPr>
          <p:cNvSpPr txBox="1"/>
          <p:nvPr/>
        </p:nvSpPr>
        <p:spPr>
          <a:xfrm>
            <a:off x="85495" y="6557989"/>
            <a:ext cx="3407207" cy="230832"/>
          </a:xfrm>
          <a:prstGeom prst="rect">
            <a:avLst/>
          </a:prstGeom>
          <a:noFill/>
        </p:spPr>
        <p:txBody>
          <a:bodyPr wrap="square">
            <a:spAutoFit/>
          </a:bodyPr>
          <a:lstStyle/>
          <a:p>
            <a:r>
              <a:rPr lang="en-US" sz="900" dirty="0" err="1">
                <a:solidFill>
                  <a:schemeClr val="bg2">
                    <a:lumMod val="50000"/>
                  </a:schemeClr>
                </a:solidFill>
                <a:latin typeface="BlinkMacSystemFont"/>
              </a:rPr>
              <a:t>Kilder</a:t>
            </a:r>
            <a:r>
              <a:rPr lang="en-US" sz="900" dirty="0">
                <a:solidFill>
                  <a:schemeClr val="bg2">
                    <a:lumMod val="50000"/>
                  </a:schemeClr>
                </a:solidFill>
                <a:latin typeface="BlinkMacSystemFont"/>
              </a:rPr>
              <a:t>: </a:t>
            </a:r>
            <a:r>
              <a:rPr lang="da-DK" sz="900" dirty="0" err="1">
                <a:solidFill>
                  <a:schemeClr val="bg2">
                    <a:lumMod val="50000"/>
                  </a:schemeClr>
                </a:solidFill>
                <a:latin typeface="BlinkMacSystemFont"/>
              </a:rPr>
              <a:t>Vijayvergia</a:t>
            </a:r>
            <a:r>
              <a:rPr lang="da-DK" sz="900" dirty="0">
                <a:solidFill>
                  <a:schemeClr val="bg2">
                    <a:lumMod val="50000"/>
                  </a:schemeClr>
                </a:solidFill>
                <a:latin typeface="BlinkMacSystemFont"/>
              </a:rPr>
              <a:t> 2015, </a:t>
            </a:r>
            <a:r>
              <a:rPr lang="en-US" sz="900" dirty="0">
                <a:solidFill>
                  <a:schemeClr val="bg1">
                    <a:lumMod val="50000"/>
                  </a:schemeClr>
                </a:solidFill>
                <a:latin typeface="BlinkMacSystemFont"/>
              </a:rPr>
              <a:t>Rajapakse </a:t>
            </a:r>
            <a:r>
              <a:rPr lang="en-US" sz="900" b="0" i="0" dirty="0">
                <a:solidFill>
                  <a:schemeClr val="bg2">
                    <a:lumMod val="50000"/>
                  </a:schemeClr>
                </a:solidFill>
                <a:effectLst/>
                <a:latin typeface="BlinkMacSystemFont"/>
              </a:rPr>
              <a:t>2021, </a:t>
            </a:r>
            <a:r>
              <a:rPr lang="en-US" sz="900" dirty="0">
                <a:solidFill>
                  <a:schemeClr val="bg1">
                    <a:lumMod val="50000"/>
                  </a:schemeClr>
                </a:solidFill>
                <a:latin typeface="BlinkMacSystemFont"/>
              </a:rPr>
              <a:t>Jung  2023, </a:t>
            </a:r>
            <a:r>
              <a:rPr lang="da-DK" sz="900" b="0" i="0" dirty="0">
                <a:solidFill>
                  <a:schemeClr val="bg1">
                    <a:lumMod val="50000"/>
                  </a:schemeClr>
                </a:solidFill>
                <a:effectLst/>
                <a:latin typeface="BlinkMacSystemFont"/>
              </a:rPr>
              <a:t>Hartung 2017</a:t>
            </a:r>
            <a:endParaRPr lang="da-DK" sz="900" dirty="0">
              <a:solidFill>
                <a:schemeClr val="bg1">
                  <a:lumMod val="50000"/>
                </a:schemeClr>
              </a:solidFill>
              <a:latin typeface="BlinkMacSystemFont"/>
            </a:endParaRPr>
          </a:p>
        </p:txBody>
      </p:sp>
      <p:pic>
        <p:nvPicPr>
          <p:cNvPr id="26" name="Billede 25">
            <a:extLst>
              <a:ext uri="{FF2B5EF4-FFF2-40B4-BE49-F238E27FC236}">
                <a16:creationId xmlns:a16="http://schemas.microsoft.com/office/drawing/2014/main" id="{429AAF0D-4786-FF3E-CAD6-CFDD64DDE2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4526" y="1582303"/>
            <a:ext cx="1150679" cy="1150679"/>
          </a:xfrm>
          <a:prstGeom prst="rect">
            <a:avLst/>
          </a:prstGeom>
        </p:spPr>
      </p:pic>
      <p:pic>
        <p:nvPicPr>
          <p:cNvPr id="4" name="Billede 3">
            <a:extLst>
              <a:ext uri="{FF2B5EF4-FFF2-40B4-BE49-F238E27FC236}">
                <a16:creationId xmlns:a16="http://schemas.microsoft.com/office/drawing/2014/main" id="{4155543A-012B-2268-D14A-83E4E61F17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0374" y="1562332"/>
            <a:ext cx="1293780" cy="1293780"/>
          </a:xfrm>
          <a:prstGeom prst="rect">
            <a:avLst/>
          </a:prstGeom>
        </p:spPr>
      </p:pic>
      <p:sp>
        <p:nvSpPr>
          <p:cNvPr id="6" name="Rektangel 5">
            <a:extLst>
              <a:ext uri="{FF2B5EF4-FFF2-40B4-BE49-F238E27FC236}">
                <a16:creationId xmlns:a16="http://schemas.microsoft.com/office/drawing/2014/main" id="{2FB9CE19-8FED-3510-5EEA-74533C7E02A5}"/>
              </a:ext>
            </a:extLst>
          </p:cNvPr>
          <p:cNvSpPr/>
          <p:nvPr/>
        </p:nvSpPr>
        <p:spPr>
          <a:xfrm>
            <a:off x="9558982" y="2502169"/>
            <a:ext cx="2303558" cy="707886"/>
          </a:xfrm>
          <a:prstGeom prst="rect">
            <a:avLst/>
          </a:prstGeom>
        </p:spPr>
        <p:txBody>
          <a:bodyPr wrap="square">
            <a:spAutoFit/>
          </a:bodyPr>
          <a:lstStyle/>
          <a:p>
            <a:pPr marL="0" lvl="1" indent="0">
              <a:buNone/>
            </a:pPr>
            <a:r>
              <a:rPr lang="da-DK" sz="4000" dirty="0">
                <a:solidFill>
                  <a:schemeClr val="tx2"/>
                </a:solidFill>
              </a:rPr>
              <a:t>55%</a:t>
            </a:r>
          </a:p>
        </p:txBody>
      </p:sp>
    </p:spTree>
    <p:extLst>
      <p:ext uri="{BB962C8B-B14F-4D97-AF65-F5344CB8AC3E}">
        <p14:creationId xmlns:p14="http://schemas.microsoft.com/office/powerpoint/2010/main" val="768971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p:txBody>
          <a:bodyPr/>
          <a:lstStyle/>
          <a:p>
            <a:r>
              <a:rPr lang="da-DK" dirty="0"/>
              <a:t>Senfølger efter lungekræft</a:t>
            </a:r>
          </a:p>
        </p:txBody>
      </p:sp>
      <p:pic>
        <p:nvPicPr>
          <p:cNvPr id="5" name="Billede 4" descr="Et billede, der indeholder tekst, Font/skrifttype, Grafik, grafisk design&#10;&#10;Automatisk genereret beskrivelse">
            <a:extLst>
              <a:ext uri="{FF2B5EF4-FFF2-40B4-BE49-F238E27FC236}">
                <a16:creationId xmlns:a16="http://schemas.microsoft.com/office/drawing/2014/main" id="{ECDA80E0-FD1E-F5D0-F78A-BD8E6487FC49}"/>
              </a:ext>
            </a:extLst>
          </p:cNvPr>
          <p:cNvPicPr>
            <a:picLocks noChangeAspect="1"/>
          </p:cNvPicPr>
          <p:nvPr/>
        </p:nvPicPr>
        <p:blipFill>
          <a:blip r:embed="rId3"/>
          <a:stretch>
            <a:fillRect/>
          </a:stretch>
        </p:blipFill>
        <p:spPr>
          <a:xfrm>
            <a:off x="4374445" y="4091638"/>
            <a:ext cx="2688092" cy="2688092"/>
          </a:xfrm>
          <a:prstGeom prst="rect">
            <a:avLst/>
          </a:prstGeom>
        </p:spPr>
      </p:pic>
      <p:pic>
        <p:nvPicPr>
          <p:cNvPr id="20" name="Billede 19" descr="Et billede, der indeholder Grafik, Font/skrifttype, clipart, symbol&#10;&#10;Automatisk genereret beskrivelse">
            <a:extLst>
              <a:ext uri="{FF2B5EF4-FFF2-40B4-BE49-F238E27FC236}">
                <a16:creationId xmlns:a16="http://schemas.microsoft.com/office/drawing/2014/main" id="{BB4227D0-3CF5-1A22-E005-AA31F8046CB2}"/>
              </a:ext>
            </a:extLst>
          </p:cNvPr>
          <p:cNvPicPr>
            <a:picLocks noChangeAspect="1"/>
          </p:cNvPicPr>
          <p:nvPr/>
        </p:nvPicPr>
        <p:blipFill>
          <a:blip r:embed="rId4"/>
          <a:stretch>
            <a:fillRect/>
          </a:stretch>
        </p:blipFill>
        <p:spPr>
          <a:xfrm>
            <a:off x="5134117" y="1207099"/>
            <a:ext cx="1150679" cy="1150679"/>
          </a:xfrm>
          <a:prstGeom prst="rect">
            <a:avLst/>
          </a:prstGeom>
        </p:spPr>
      </p:pic>
      <p:sp>
        <p:nvSpPr>
          <p:cNvPr id="21" name="Rektangel 20">
            <a:extLst>
              <a:ext uri="{FF2B5EF4-FFF2-40B4-BE49-F238E27FC236}">
                <a16:creationId xmlns:a16="http://schemas.microsoft.com/office/drawing/2014/main" id="{919070DA-7CD1-5EDA-D772-C036DCC9BC6C}"/>
              </a:ext>
            </a:extLst>
          </p:cNvPr>
          <p:cNvSpPr/>
          <p:nvPr/>
        </p:nvSpPr>
        <p:spPr>
          <a:xfrm>
            <a:off x="2239114" y="4564867"/>
            <a:ext cx="1293780" cy="338554"/>
          </a:xfrm>
          <a:prstGeom prst="rect">
            <a:avLst/>
          </a:prstGeom>
        </p:spPr>
        <p:txBody>
          <a:bodyPr wrap="square">
            <a:spAutoFit/>
          </a:bodyPr>
          <a:lstStyle/>
          <a:p>
            <a:pPr marL="0" lvl="1" indent="0">
              <a:buNone/>
            </a:pPr>
            <a:r>
              <a:rPr lang="da-DK" sz="1600" dirty="0">
                <a:solidFill>
                  <a:schemeClr val="bg1">
                    <a:lumMod val="50000"/>
                  </a:schemeClr>
                </a:solidFill>
              </a:rPr>
              <a:t>Smerter</a:t>
            </a:r>
            <a:endParaRPr lang="da-DK" sz="1600" dirty="0"/>
          </a:p>
        </p:txBody>
      </p:sp>
      <p:sp>
        <p:nvSpPr>
          <p:cNvPr id="22" name="Rektangel 21">
            <a:extLst>
              <a:ext uri="{FF2B5EF4-FFF2-40B4-BE49-F238E27FC236}">
                <a16:creationId xmlns:a16="http://schemas.microsoft.com/office/drawing/2014/main" id="{E15D7A84-FEE1-A001-5D67-CF7155F62BB1}"/>
              </a:ext>
            </a:extLst>
          </p:cNvPr>
          <p:cNvSpPr/>
          <p:nvPr/>
        </p:nvSpPr>
        <p:spPr>
          <a:xfrm>
            <a:off x="7062536" y="2848118"/>
            <a:ext cx="2243459" cy="338554"/>
          </a:xfrm>
          <a:prstGeom prst="rect">
            <a:avLst/>
          </a:prstGeom>
        </p:spPr>
        <p:txBody>
          <a:bodyPr wrap="square">
            <a:spAutoFit/>
          </a:bodyPr>
          <a:lstStyle/>
          <a:p>
            <a:pPr marL="0" lvl="1" indent="0">
              <a:buNone/>
            </a:pPr>
            <a:r>
              <a:rPr lang="da-DK" sz="1600" dirty="0">
                <a:solidFill>
                  <a:schemeClr val="bg1">
                    <a:lumMod val="50000"/>
                  </a:schemeClr>
                </a:solidFill>
              </a:rPr>
              <a:t>Angst for tilbagefald</a:t>
            </a:r>
            <a:endParaRPr lang="da-DK" sz="1600" dirty="0"/>
          </a:p>
        </p:txBody>
      </p:sp>
      <p:pic>
        <p:nvPicPr>
          <p:cNvPr id="29" name="Billede 28">
            <a:extLst>
              <a:ext uri="{FF2B5EF4-FFF2-40B4-BE49-F238E27FC236}">
                <a16:creationId xmlns:a16="http://schemas.microsoft.com/office/drawing/2014/main" id="{60CAE63F-13AD-FE6A-4606-DEE5E650D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4271" y="3186672"/>
            <a:ext cx="1366428" cy="1366428"/>
          </a:xfrm>
          <a:prstGeom prst="rect">
            <a:avLst/>
          </a:prstGeom>
        </p:spPr>
      </p:pic>
      <p:pic>
        <p:nvPicPr>
          <p:cNvPr id="33" name="Billede 32" descr="Et billede, der indeholder Grafik, clipart, Font/skrifttype, design&#10;&#10;Automatisk genereret beskrivelse">
            <a:extLst>
              <a:ext uri="{FF2B5EF4-FFF2-40B4-BE49-F238E27FC236}">
                <a16:creationId xmlns:a16="http://schemas.microsoft.com/office/drawing/2014/main" id="{996BE151-22D1-E471-5240-9090CDCCA71B}"/>
              </a:ext>
            </a:extLst>
          </p:cNvPr>
          <p:cNvPicPr>
            <a:picLocks noChangeAspect="1"/>
          </p:cNvPicPr>
          <p:nvPr/>
        </p:nvPicPr>
        <p:blipFill>
          <a:blip r:embed="rId6"/>
          <a:stretch>
            <a:fillRect/>
          </a:stretch>
        </p:blipFill>
        <p:spPr>
          <a:xfrm>
            <a:off x="2190271" y="4918368"/>
            <a:ext cx="1366427" cy="1366427"/>
          </a:xfrm>
          <a:prstGeom prst="rect">
            <a:avLst/>
          </a:prstGeom>
        </p:spPr>
      </p:pic>
      <p:sp>
        <p:nvSpPr>
          <p:cNvPr id="35" name="Rektangel 34">
            <a:extLst>
              <a:ext uri="{FF2B5EF4-FFF2-40B4-BE49-F238E27FC236}">
                <a16:creationId xmlns:a16="http://schemas.microsoft.com/office/drawing/2014/main" id="{454DE516-8DE6-7B4F-CB24-D7451118491A}"/>
              </a:ext>
            </a:extLst>
          </p:cNvPr>
          <p:cNvSpPr/>
          <p:nvPr/>
        </p:nvSpPr>
        <p:spPr>
          <a:xfrm>
            <a:off x="5290033" y="2631974"/>
            <a:ext cx="1293780" cy="338554"/>
          </a:xfrm>
          <a:prstGeom prst="rect">
            <a:avLst/>
          </a:prstGeom>
        </p:spPr>
        <p:txBody>
          <a:bodyPr wrap="square">
            <a:spAutoFit/>
          </a:bodyPr>
          <a:lstStyle/>
          <a:p>
            <a:pPr marL="0" lvl="1" indent="0">
              <a:buNone/>
            </a:pPr>
            <a:r>
              <a:rPr lang="da-DK" sz="1600" dirty="0">
                <a:solidFill>
                  <a:schemeClr val="bg1">
                    <a:lumMod val="50000"/>
                  </a:schemeClr>
                </a:solidFill>
              </a:rPr>
              <a:t>Træthed</a:t>
            </a:r>
            <a:endParaRPr lang="da-DK" sz="1600" dirty="0"/>
          </a:p>
        </p:txBody>
      </p:sp>
      <p:sp>
        <p:nvSpPr>
          <p:cNvPr id="3" name="Rektangel 2">
            <a:extLst>
              <a:ext uri="{FF2B5EF4-FFF2-40B4-BE49-F238E27FC236}">
                <a16:creationId xmlns:a16="http://schemas.microsoft.com/office/drawing/2014/main" id="{49F9C8B5-DD3D-E24D-CBE1-6E493B88C66D}"/>
              </a:ext>
            </a:extLst>
          </p:cNvPr>
          <p:cNvSpPr/>
          <p:nvPr/>
        </p:nvSpPr>
        <p:spPr>
          <a:xfrm>
            <a:off x="2886004" y="2785625"/>
            <a:ext cx="2157746" cy="338554"/>
          </a:xfrm>
          <a:prstGeom prst="rect">
            <a:avLst/>
          </a:prstGeom>
        </p:spPr>
        <p:txBody>
          <a:bodyPr wrap="square">
            <a:spAutoFit/>
          </a:bodyPr>
          <a:lstStyle/>
          <a:p>
            <a:pPr marL="0" lvl="1" indent="0">
              <a:buNone/>
            </a:pPr>
            <a:r>
              <a:rPr lang="da-DK" sz="1600" dirty="0">
                <a:solidFill>
                  <a:schemeClr val="bg1">
                    <a:lumMod val="50000"/>
                  </a:schemeClr>
                </a:solidFill>
              </a:rPr>
              <a:t>Føleforstyrrelser</a:t>
            </a:r>
            <a:endParaRPr lang="da-DK" sz="1600" dirty="0"/>
          </a:p>
        </p:txBody>
      </p:sp>
      <p:pic>
        <p:nvPicPr>
          <p:cNvPr id="16" name="Billede 15" descr="Et billede, der indeholder Grafik, clipart, design, illustration/afbildning&#10;&#10;Automatisk genereret beskrivelse">
            <a:extLst>
              <a:ext uri="{FF2B5EF4-FFF2-40B4-BE49-F238E27FC236}">
                <a16:creationId xmlns:a16="http://schemas.microsoft.com/office/drawing/2014/main" id="{4C891CEA-8F6B-F4E6-2FC6-16B29E97AE1B}"/>
              </a:ext>
            </a:extLst>
          </p:cNvPr>
          <p:cNvPicPr>
            <a:picLocks noChangeAspect="1"/>
          </p:cNvPicPr>
          <p:nvPr/>
        </p:nvPicPr>
        <p:blipFill>
          <a:blip r:embed="rId7"/>
          <a:stretch>
            <a:fillRect/>
          </a:stretch>
        </p:blipFill>
        <p:spPr>
          <a:xfrm>
            <a:off x="8621219" y="3465944"/>
            <a:ext cx="949973" cy="949973"/>
          </a:xfrm>
          <a:prstGeom prst="rect">
            <a:avLst/>
          </a:prstGeom>
        </p:spPr>
      </p:pic>
      <p:sp>
        <p:nvSpPr>
          <p:cNvPr id="18" name="Rektangel 17">
            <a:extLst>
              <a:ext uri="{FF2B5EF4-FFF2-40B4-BE49-F238E27FC236}">
                <a16:creationId xmlns:a16="http://schemas.microsoft.com/office/drawing/2014/main" id="{B4F78226-3F13-C52E-4D41-1E6A1FB514FD}"/>
              </a:ext>
            </a:extLst>
          </p:cNvPr>
          <p:cNvSpPr/>
          <p:nvPr/>
        </p:nvSpPr>
        <p:spPr>
          <a:xfrm>
            <a:off x="8505762" y="4453634"/>
            <a:ext cx="2243459" cy="338554"/>
          </a:xfrm>
          <a:prstGeom prst="rect">
            <a:avLst/>
          </a:prstGeom>
        </p:spPr>
        <p:txBody>
          <a:bodyPr wrap="square">
            <a:spAutoFit/>
          </a:bodyPr>
          <a:lstStyle/>
          <a:p>
            <a:pPr marL="0" lvl="1" indent="0">
              <a:buNone/>
            </a:pPr>
            <a:r>
              <a:rPr lang="da-DK" sz="1600" dirty="0">
                <a:solidFill>
                  <a:schemeClr val="bg1">
                    <a:lumMod val="50000"/>
                  </a:schemeClr>
                </a:solidFill>
              </a:rPr>
              <a:t>Depression</a:t>
            </a:r>
            <a:endParaRPr lang="da-DK" sz="1600" dirty="0"/>
          </a:p>
        </p:txBody>
      </p:sp>
      <p:sp>
        <p:nvSpPr>
          <p:cNvPr id="19" name="Rektangel 18">
            <a:extLst>
              <a:ext uri="{FF2B5EF4-FFF2-40B4-BE49-F238E27FC236}">
                <a16:creationId xmlns:a16="http://schemas.microsoft.com/office/drawing/2014/main" id="{76793F13-FA8A-45C4-512E-D368EC2813BC}"/>
              </a:ext>
            </a:extLst>
          </p:cNvPr>
          <p:cNvSpPr/>
          <p:nvPr/>
        </p:nvSpPr>
        <p:spPr>
          <a:xfrm>
            <a:off x="2254265" y="6115518"/>
            <a:ext cx="1238437" cy="338554"/>
          </a:xfrm>
          <a:prstGeom prst="rect">
            <a:avLst/>
          </a:prstGeom>
        </p:spPr>
        <p:txBody>
          <a:bodyPr wrap="square">
            <a:spAutoFit/>
          </a:bodyPr>
          <a:lstStyle/>
          <a:p>
            <a:pPr marL="0" lvl="1" indent="0">
              <a:buNone/>
            </a:pPr>
            <a:r>
              <a:rPr lang="da-DK" sz="1600" dirty="0">
                <a:solidFill>
                  <a:schemeClr val="bg1">
                    <a:lumMod val="50000"/>
                  </a:schemeClr>
                </a:solidFill>
              </a:rPr>
              <a:t>Åndenød</a:t>
            </a:r>
            <a:endParaRPr lang="da-DK" sz="1600" dirty="0"/>
          </a:p>
        </p:txBody>
      </p:sp>
      <p:pic>
        <p:nvPicPr>
          <p:cNvPr id="26" name="Billede 25">
            <a:extLst>
              <a:ext uri="{FF2B5EF4-FFF2-40B4-BE49-F238E27FC236}">
                <a16:creationId xmlns:a16="http://schemas.microsoft.com/office/drawing/2014/main" id="{429AAF0D-4786-FF3E-CAD6-CFDD64DDE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4526" y="1582303"/>
            <a:ext cx="1150679" cy="1150679"/>
          </a:xfrm>
          <a:prstGeom prst="rect">
            <a:avLst/>
          </a:prstGeom>
        </p:spPr>
      </p:pic>
      <p:pic>
        <p:nvPicPr>
          <p:cNvPr id="4" name="Billede 3">
            <a:extLst>
              <a:ext uri="{FF2B5EF4-FFF2-40B4-BE49-F238E27FC236}">
                <a16:creationId xmlns:a16="http://schemas.microsoft.com/office/drawing/2014/main" id="{4155543A-012B-2268-D14A-83E4E61F17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0374" y="1562332"/>
            <a:ext cx="1293780" cy="1293780"/>
          </a:xfrm>
          <a:prstGeom prst="rect">
            <a:avLst/>
          </a:prstGeom>
        </p:spPr>
      </p:pic>
      <p:sp>
        <p:nvSpPr>
          <p:cNvPr id="6" name="Tekstfelt 5">
            <a:extLst>
              <a:ext uri="{FF2B5EF4-FFF2-40B4-BE49-F238E27FC236}">
                <a16:creationId xmlns:a16="http://schemas.microsoft.com/office/drawing/2014/main" id="{ED7D30F6-4CE0-F0FE-B76E-0E7492231D19}"/>
              </a:ext>
            </a:extLst>
          </p:cNvPr>
          <p:cNvSpPr txBox="1"/>
          <p:nvPr/>
        </p:nvSpPr>
        <p:spPr>
          <a:xfrm>
            <a:off x="85495" y="6557989"/>
            <a:ext cx="3407207" cy="230832"/>
          </a:xfrm>
          <a:prstGeom prst="rect">
            <a:avLst/>
          </a:prstGeom>
          <a:noFill/>
        </p:spPr>
        <p:txBody>
          <a:bodyPr wrap="square">
            <a:spAutoFit/>
          </a:bodyPr>
          <a:lstStyle/>
          <a:p>
            <a:r>
              <a:rPr lang="en-US" sz="900" dirty="0" err="1">
                <a:solidFill>
                  <a:schemeClr val="bg2">
                    <a:lumMod val="50000"/>
                  </a:schemeClr>
                </a:solidFill>
                <a:latin typeface="BlinkMacSystemFont"/>
              </a:rPr>
              <a:t>Kilder</a:t>
            </a:r>
            <a:r>
              <a:rPr lang="en-US" sz="900" dirty="0">
                <a:solidFill>
                  <a:schemeClr val="bg2">
                    <a:lumMod val="50000"/>
                  </a:schemeClr>
                </a:solidFill>
                <a:latin typeface="BlinkMacSystemFont"/>
              </a:rPr>
              <a:t>: </a:t>
            </a:r>
            <a:r>
              <a:rPr lang="da-DK" sz="900" dirty="0" err="1">
                <a:solidFill>
                  <a:schemeClr val="bg2">
                    <a:lumMod val="50000"/>
                  </a:schemeClr>
                </a:solidFill>
                <a:latin typeface="BlinkMacSystemFont"/>
              </a:rPr>
              <a:t>Vijayvergia</a:t>
            </a:r>
            <a:r>
              <a:rPr lang="da-DK" sz="900" dirty="0">
                <a:solidFill>
                  <a:schemeClr val="bg2">
                    <a:lumMod val="50000"/>
                  </a:schemeClr>
                </a:solidFill>
                <a:latin typeface="BlinkMacSystemFont"/>
              </a:rPr>
              <a:t> 2015, </a:t>
            </a:r>
            <a:r>
              <a:rPr lang="en-US" sz="900" dirty="0">
                <a:solidFill>
                  <a:schemeClr val="bg1">
                    <a:lumMod val="50000"/>
                  </a:schemeClr>
                </a:solidFill>
                <a:latin typeface="BlinkMacSystemFont"/>
              </a:rPr>
              <a:t>Rajapakse </a:t>
            </a:r>
            <a:r>
              <a:rPr lang="en-US" sz="900" b="0" i="0" dirty="0">
                <a:solidFill>
                  <a:schemeClr val="bg2">
                    <a:lumMod val="50000"/>
                  </a:schemeClr>
                </a:solidFill>
                <a:effectLst/>
                <a:latin typeface="BlinkMacSystemFont"/>
              </a:rPr>
              <a:t>2021, </a:t>
            </a:r>
            <a:r>
              <a:rPr lang="en-US" sz="900" dirty="0">
                <a:solidFill>
                  <a:schemeClr val="bg1">
                    <a:lumMod val="50000"/>
                  </a:schemeClr>
                </a:solidFill>
                <a:latin typeface="BlinkMacSystemFont"/>
              </a:rPr>
              <a:t>Jung  2023, </a:t>
            </a:r>
            <a:r>
              <a:rPr lang="da-DK" sz="900" b="0" i="0" dirty="0">
                <a:solidFill>
                  <a:schemeClr val="bg1">
                    <a:lumMod val="50000"/>
                  </a:schemeClr>
                </a:solidFill>
                <a:effectLst/>
                <a:latin typeface="BlinkMacSystemFont"/>
              </a:rPr>
              <a:t>Hartung 2017</a:t>
            </a:r>
            <a:endParaRPr lang="da-DK" sz="900" dirty="0">
              <a:solidFill>
                <a:schemeClr val="bg1">
                  <a:lumMod val="50000"/>
                </a:schemeClr>
              </a:solidFill>
              <a:latin typeface="BlinkMacSystemFont"/>
            </a:endParaRPr>
          </a:p>
        </p:txBody>
      </p:sp>
      <p:sp>
        <p:nvSpPr>
          <p:cNvPr id="7" name="Rektangel 6">
            <a:extLst>
              <a:ext uri="{FF2B5EF4-FFF2-40B4-BE49-F238E27FC236}">
                <a16:creationId xmlns:a16="http://schemas.microsoft.com/office/drawing/2014/main" id="{833493DC-642D-2CF0-F76A-FCB532C5308A}"/>
              </a:ext>
            </a:extLst>
          </p:cNvPr>
          <p:cNvSpPr/>
          <p:nvPr/>
        </p:nvSpPr>
        <p:spPr>
          <a:xfrm>
            <a:off x="10027019" y="4380201"/>
            <a:ext cx="2303558" cy="707886"/>
          </a:xfrm>
          <a:prstGeom prst="rect">
            <a:avLst/>
          </a:prstGeom>
        </p:spPr>
        <p:txBody>
          <a:bodyPr wrap="square">
            <a:spAutoFit/>
          </a:bodyPr>
          <a:lstStyle/>
          <a:p>
            <a:pPr marL="0" lvl="1" indent="0">
              <a:buNone/>
            </a:pPr>
            <a:r>
              <a:rPr lang="da-DK" sz="4000" dirty="0">
                <a:solidFill>
                  <a:schemeClr val="tx2"/>
                </a:solidFill>
              </a:rPr>
              <a:t>&gt; 30%</a:t>
            </a:r>
          </a:p>
        </p:txBody>
      </p:sp>
    </p:spTree>
    <p:extLst>
      <p:ext uri="{BB962C8B-B14F-4D97-AF65-F5344CB8AC3E}">
        <p14:creationId xmlns:p14="http://schemas.microsoft.com/office/powerpoint/2010/main" val="1479767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p:txBody>
          <a:bodyPr/>
          <a:lstStyle/>
          <a:p>
            <a:r>
              <a:rPr lang="da-DK" dirty="0"/>
              <a:t>Senfølger efter lungekræft</a:t>
            </a:r>
          </a:p>
        </p:txBody>
      </p:sp>
      <p:pic>
        <p:nvPicPr>
          <p:cNvPr id="5" name="Billede 4" descr="Et billede, der indeholder tekst, Font/skrifttype, Grafik, grafisk design&#10;&#10;Automatisk genereret beskrivelse">
            <a:extLst>
              <a:ext uri="{FF2B5EF4-FFF2-40B4-BE49-F238E27FC236}">
                <a16:creationId xmlns:a16="http://schemas.microsoft.com/office/drawing/2014/main" id="{ECDA80E0-FD1E-F5D0-F78A-BD8E6487FC49}"/>
              </a:ext>
            </a:extLst>
          </p:cNvPr>
          <p:cNvPicPr>
            <a:picLocks noChangeAspect="1"/>
          </p:cNvPicPr>
          <p:nvPr/>
        </p:nvPicPr>
        <p:blipFill>
          <a:blip r:embed="rId3"/>
          <a:stretch>
            <a:fillRect/>
          </a:stretch>
        </p:blipFill>
        <p:spPr>
          <a:xfrm>
            <a:off x="4374445" y="4091638"/>
            <a:ext cx="2688092" cy="2688092"/>
          </a:xfrm>
          <a:prstGeom prst="rect">
            <a:avLst/>
          </a:prstGeom>
        </p:spPr>
      </p:pic>
      <p:pic>
        <p:nvPicPr>
          <p:cNvPr id="20" name="Billede 19" descr="Et billede, der indeholder Grafik, Font/skrifttype, clipart, symbol&#10;&#10;Automatisk genereret beskrivelse">
            <a:extLst>
              <a:ext uri="{FF2B5EF4-FFF2-40B4-BE49-F238E27FC236}">
                <a16:creationId xmlns:a16="http://schemas.microsoft.com/office/drawing/2014/main" id="{BB4227D0-3CF5-1A22-E005-AA31F8046CB2}"/>
              </a:ext>
            </a:extLst>
          </p:cNvPr>
          <p:cNvPicPr>
            <a:picLocks noChangeAspect="1"/>
          </p:cNvPicPr>
          <p:nvPr/>
        </p:nvPicPr>
        <p:blipFill>
          <a:blip r:embed="rId4"/>
          <a:stretch>
            <a:fillRect/>
          </a:stretch>
        </p:blipFill>
        <p:spPr>
          <a:xfrm>
            <a:off x="5134117" y="1207099"/>
            <a:ext cx="1150679" cy="1150679"/>
          </a:xfrm>
          <a:prstGeom prst="rect">
            <a:avLst/>
          </a:prstGeom>
        </p:spPr>
      </p:pic>
      <p:sp>
        <p:nvSpPr>
          <p:cNvPr id="21" name="Rektangel 20">
            <a:extLst>
              <a:ext uri="{FF2B5EF4-FFF2-40B4-BE49-F238E27FC236}">
                <a16:creationId xmlns:a16="http://schemas.microsoft.com/office/drawing/2014/main" id="{919070DA-7CD1-5EDA-D772-C036DCC9BC6C}"/>
              </a:ext>
            </a:extLst>
          </p:cNvPr>
          <p:cNvSpPr/>
          <p:nvPr/>
        </p:nvSpPr>
        <p:spPr>
          <a:xfrm>
            <a:off x="2239114" y="4564867"/>
            <a:ext cx="1293780" cy="338554"/>
          </a:xfrm>
          <a:prstGeom prst="rect">
            <a:avLst/>
          </a:prstGeom>
        </p:spPr>
        <p:txBody>
          <a:bodyPr wrap="square">
            <a:spAutoFit/>
          </a:bodyPr>
          <a:lstStyle/>
          <a:p>
            <a:pPr marL="0" lvl="1" indent="0">
              <a:buNone/>
            </a:pPr>
            <a:r>
              <a:rPr lang="da-DK" sz="1600" dirty="0">
                <a:solidFill>
                  <a:schemeClr val="bg1">
                    <a:lumMod val="50000"/>
                  </a:schemeClr>
                </a:solidFill>
              </a:rPr>
              <a:t>Smerter</a:t>
            </a:r>
            <a:endParaRPr lang="da-DK" sz="1600" dirty="0"/>
          </a:p>
        </p:txBody>
      </p:sp>
      <p:sp>
        <p:nvSpPr>
          <p:cNvPr id="22" name="Rektangel 21">
            <a:extLst>
              <a:ext uri="{FF2B5EF4-FFF2-40B4-BE49-F238E27FC236}">
                <a16:creationId xmlns:a16="http://schemas.microsoft.com/office/drawing/2014/main" id="{E15D7A84-FEE1-A001-5D67-CF7155F62BB1}"/>
              </a:ext>
            </a:extLst>
          </p:cNvPr>
          <p:cNvSpPr/>
          <p:nvPr/>
        </p:nvSpPr>
        <p:spPr>
          <a:xfrm>
            <a:off x="7062536" y="2848118"/>
            <a:ext cx="2243459" cy="338554"/>
          </a:xfrm>
          <a:prstGeom prst="rect">
            <a:avLst/>
          </a:prstGeom>
        </p:spPr>
        <p:txBody>
          <a:bodyPr wrap="square">
            <a:spAutoFit/>
          </a:bodyPr>
          <a:lstStyle/>
          <a:p>
            <a:pPr marL="0" lvl="1" indent="0">
              <a:buNone/>
            </a:pPr>
            <a:r>
              <a:rPr lang="da-DK" sz="1600" dirty="0">
                <a:solidFill>
                  <a:schemeClr val="bg1">
                    <a:lumMod val="50000"/>
                  </a:schemeClr>
                </a:solidFill>
              </a:rPr>
              <a:t>Angst for tilbagefald</a:t>
            </a:r>
            <a:endParaRPr lang="da-DK" sz="1600" dirty="0"/>
          </a:p>
        </p:txBody>
      </p:sp>
      <p:pic>
        <p:nvPicPr>
          <p:cNvPr id="27" name="Billede 26">
            <a:extLst>
              <a:ext uri="{FF2B5EF4-FFF2-40B4-BE49-F238E27FC236}">
                <a16:creationId xmlns:a16="http://schemas.microsoft.com/office/drawing/2014/main" id="{84D9252A-D8D9-3AD5-8E9C-E6FCBEC381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62" y="5180338"/>
            <a:ext cx="1104457" cy="1104457"/>
          </a:xfrm>
          <a:prstGeom prst="rect">
            <a:avLst/>
          </a:prstGeom>
        </p:spPr>
      </p:pic>
      <p:pic>
        <p:nvPicPr>
          <p:cNvPr id="29" name="Billede 28">
            <a:extLst>
              <a:ext uri="{FF2B5EF4-FFF2-40B4-BE49-F238E27FC236}">
                <a16:creationId xmlns:a16="http://schemas.microsoft.com/office/drawing/2014/main" id="{60CAE63F-13AD-FE6A-4606-DEE5E650D8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4271" y="3186672"/>
            <a:ext cx="1366428" cy="1366428"/>
          </a:xfrm>
          <a:prstGeom prst="rect">
            <a:avLst/>
          </a:prstGeom>
        </p:spPr>
      </p:pic>
      <p:pic>
        <p:nvPicPr>
          <p:cNvPr id="33" name="Billede 32" descr="Et billede, der indeholder Grafik, clipart, Font/skrifttype, design&#10;&#10;Automatisk genereret beskrivelse">
            <a:extLst>
              <a:ext uri="{FF2B5EF4-FFF2-40B4-BE49-F238E27FC236}">
                <a16:creationId xmlns:a16="http://schemas.microsoft.com/office/drawing/2014/main" id="{996BE151-22D1-E471-5240-9090CDCCA71B}"/>
              </a:ext>
            </a:extLst>
          </p:cNvPr>
          <p:cNvPicPr>
            <a:picLocks noChangeAspect="1"/>
          </p:cNvPicPr>
          <p:nvPr/>
        </p:nvPicPr>
        <p:blipFill>
          <a:blip r:embed="rId7"/>
          <a:stretch>
            <a:fillRect/>
          </a:stretch>
        </p:blipFill>
        <p:spPr>
          <a:xfrm>
            <a:off x="2190271" y="4918368"/>
            <a:ext cx="1366427" cy="1366427"/>
          </a:xfrm>
          <a:prstGeom prst="rect">
            <a:avLst/>
          </a:prstGeom>
        </p:spPr>
      </p:pic>
      <p:sp>
        <p:nvSpPr>
          <p:cNvPr id="35" name="Rektangel 34">
            <a:extLst>
              <a:ext uri="{FF2B5EF4-FFF2-40B4-BE49-F238E27FC236}">
                <a16:creationId xmlns:a16="http://schemas.microsoft.com/office/drawing/2014/main" id="{454DE516-8DE6-7B4F-CB24-D7451118491A}"/>
              </a:ext>
            </a:extLst>
          </p:cNvPr>
          <p:cNvSpPr/>
          <p:nvPr/>
        </p:nvSpPr>
        <p:spPr>
          <a:xfrm>
            <a:off x="5290033" y="2631974"/>
            <a:ext cx="1293780" cy="338554"/>
          </a:xfrm>
          <a:prstGeom prst="rect">
            <a:avLst/>
          </a:prstGeom>
        </p:spPr>
        <p:txBody>
          <a:bodyPr wrap="square">
            <a:spAutoFit/>
          </a:bodyPr>
          <a:lstStyle/>
          <a:p>
            <a:pPr marL="0" lvl="1" indent="0">
              <a:buNone/>
            </a:pPr>
            <a:r>
              <a:rPr lang="da-DK" sz="1600" dirty="0">
                <a:solidFill>
                  <a:schemeClr val="bg1">
                    <a:lumMod val="50000"/>
                  </a:schemeClr>
                </a:solidFill>
              </a:rPr>
              <a:t>Træthed</a:t>
            </a:r>
            <a:endParaRPr lang="da-DK" sz="1600" dirty="0"/>
          </a:p>
        </p:txBody>
      </p:sp>
      <p:sp>
        <p:nvSpPr>
          <p:cNvPr id="37" name="Rektangel 36">
            <a:extLst>
              <a:ext uri="{FF2B5EF4-FFF2-40B4-BE49-F238E27FC236}">
                <a16:creationId xmlns:a16="http://schemas.microsoft.com/office/drawing/2014/main" id="{03B9A643-D6F6-1D8E-6619-5CA1FCC8318D}"/>
              </a:ext>
            </a:extLst>
          </p:cNvPr>
          <p:cNvSpPr/>
          <p:nvPr/>
        </p:nvSpPr>
        <p:spPr>
          <a:xfrm>
            <a:off x="8352118" y="6261704"/>
            <a:ext cx="2688092" cy="338554"/>
          </a:xfrm>
          <a:prstGeom prst="rect">
            <a:avLst/>
          </a:prstGeom>
        </p:spPr>
        <p:txBody>
          <a:bodyPr wrap="square">
            <a:spAutoFit/>
          </a:bodyPr>
          <a:lstStyle/>
          <a:p>
            <a:pPr marL="0" lvl="1" indent="0">
              <a:buNone/>
            </a:pPr>
            <a:r>
              <a:rPr lang="da-DK" sz="1600" dirty="0">
                <a:solidFill>
                  <a:schemeClr val="bg1">
                    <a:lumMod val="50000"/>
                  </a:schemeClr>
                </a:solidFill>
              </a:rPr>
              <a:t>Stigma, skyld og skam</a:t>
            </a:r>
            <a:endParaRPr lang="da-DK" sz="1600" dirty="0"/>
          </a:p>
        </p:txBody>
      </p:sp>
      <p:sp>
        <p:nvSpPr>
          <p:cNvPr id="3" name="Rektangel 2">
            <a:extLst>
              <a:ext uri="{FF2B5EF4-FFF2-40B4-BE49-F238E27FC236}">
                <a16:creationId xmlns:a16="http://schemas.microsoft.com/office/drawing/2014/main" id="{49F9C8B5-DD3D-E24D-CBE1-6E493B88C66D}"/>
              </a:ext>
            </a:extLst>
          </p:cNvPr>
          <p:cNvSpPr/>
          <p:nvPr/>
        </p:nvSpPr>
        <p:spPr>
          <a:xfrm>
            <a:off x="2886004" y="2785625"/>
            <a:ext cx="2157746" cy="338554"/>
          </a:xfrm>
          <a:prstGeom prst="rect">
            <a:avLst/>
          </a:prstGeom>
        </p:spPr>
        <p:txBody>
          <a:bodyPr wrap="square">
            <a:spAutoFit/>
          </a:bodyPr>
          <a:lstStyle/>
          <a:p>
            <a:pPr marL="0" lvl="1" indent="0">
              <a:buNone/>
            </a:pPr>
            <a:r>
              <a:rPr lang="da-DK" sz="1600" dirty="0">
                <a:solidFill>
                  <a:schemeClr val="bg1">
                    <a:lumMod val="50000"/>
                  </a:schemeClr>
                </a:solidFill>
              </a:rPr>
              <a:t>Føleforstyrrelser</a:t>
            </a:r>
            <a:endParaRPr lang="da-DK" sz="1600" dirty="0"/>
          </a:p>
        </p:txBody>
      </p:sp>
      <p:pic>
        <p:nvPicPr>
          <p:cNvPr id="16" name="Billede 15" descr="Et billede, der indeholder Grafik, clipart, design, illustration/afbildning&#10;&#10;Automatisk genereret beskrivelse">
            <a:extLst>
              <a:ext uri="{FF2B5EF4-FFF2-40B4-BE49-F238E27FC236}">
                <a16:creationId xmlns:a16="http://schemas.microsoft.com/office/drawing/2014/main" id="{4C891CEA-8F6B-F4E6-2FC6-16B29E97AE1B}"/>
              </a:ext>
            </a:extLst>
          </p:cNvPr>
          <p:cNvPicPr>
            <a:picLocks noChangeAspect="1"/>
          </p:cNvPicPr>
          <p:nvPr/>
        </p:nvPicPr>
        <p:blipFill>
          <a:blip r:embed="rId8"/>
          <a:stretch>
            <a:fillRect/>
          </a:stretch>
        </p:blipFill>
        <p:spPr>
          <a:xfrm>
            <a:off x="8621219" y="3465944"/>
            <a:ext cx="949973" cy="949973"/>
          </a:xfrm>
          <a:prstGeom prst="rect">
            <a:avLst/>
          </a:prstGeom>
        </p:spPr>
      </p:pic>
      <p:sp>
        <p:nvSpPr>
          <p:cNvPr id="18" name="Rektangel 17">
            <a:extLst>
              <a:ext uri="{FF2B5EF4-FFF2-40B4-BE49-F238E27FC236}">
                <a16:creationId xmlns:a16="http://schemas.microsoft.com/office/drawing/2014/main" id="{B4F78226-3F13-C52E-4D41-1E6A1FB514FD}"/>
              </a:ext>
            </a:extLst>
          </p:cNvPr>
          <p:cNvSpPr/>
          <p:nvPr/>
        </p:nvSpPr>
        <p:spPr>
          <a:xfrm>
            <a:off x="8505762" y="4453634"/>
            <a:ext cx="2243459" cy="338554"/>
          </a:xfrm>
          <a:prstGeom prst="rect">
            <a:avLst/>
          </a:prstGeom>
        </p:spPr>
        <p:txBody>
          <a:bodyPr wrap="square">
            <a:spAutoFit/>
          </a:bodyPr>
          <a:lstStyle/>
          <a:p>
            <a:pPr marL="0" lvl="1" indent="0">
              <a:buNone/>
            </a:pPr>
            <a:r>
              <a:rPr lang="da-DK" sz="1600" dirty="0">
                <a:solidFill>
                  <a:schemeClr val="bg1">
                    <a:lumMod val="50000"/>
                  </a:schemeClr>
                </a:solidFill>
              </a:rPr>
              <a:t>Depression</a:t>
            </a:r>
            <a:endParaRPr lang="da-DK" sz="1600" dirty="0"/>
          </a:p>
        </p:txBody>
      </p:sp>
      <p:sp>
        <p:nvSpPr>
          <p:cNvPr id="19" name="Rektangel 18">
            <a:extLst>
              <a:ext uri="{FF2B5EF4-FFF2-40B4-BE49-F238E27FC236}">
                <a16:creationId xmlns:a16="http://schemas.microsoft.com/office/drawing/2014/main" id="{76793F13-FA8A-45C4-512E-D368EC2813BC}"/>
              </a:ext>
            </a:extLst>
          </p:cNvPr>
          <p:cNvSpPr/>
          <p:nvPr/>
        </p:nvSpPr>
        <p:spPr>
          <a:xfrm>
            <a:off x="2254265" y="6115518"/>
            <a:ext cx="1238437" cy="338554"/>
          </a:xfrm>
          <a:prstGeom prst="rect">
            <a:avLst/>
          </a:prstGeom>
        </p:spPr>
        <p:txBody>
          <a:bodyPr wrap="square">
            <a:spAutoFit/>
          </a:bodyPr>
          <a:lstStyle/>
          <a:p>
            <a:pPr marL="0" lvl="1" indent="0">
              <a:buNone/>
            </a:pPr>
            <a:r>
              <a:rPr lang="da-DK" sz="1600" dirty="0">
                <a:solidFill>
                  <a:schemeClr val="bg1">
                    <a:lumMod val="50000"/>
                  </a:schemeClr>
                </a:solidFill>
              </a:rPr>
              <a:t>Åndenød</a:t>
            </a:r>
            <a:endParaRPr lang="da-DK" sz="1600" dirty="0"/>
          </a:p>
        </p:txBody>
      </p:sp>
      <p:pic>
        <p:nvPicPr>
          <p:cNvPr id="26" name="Billede 25">
            <a:extLst>
              <a:ext uri="{FF2B5EF4-FFF2-40B4-BE49-F238E27FC236}">
                <a16:creationId xmlns:a16="http://schemas.microsoft.com/office/drawing/2014/main" id="{429AAF0D-4786-FF3E-CAD6-CFDD64DDE2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526" y="1582303"/>
            <a:ext cx="1150679" cy="1150679"/>
          </a:xfrm>
          <a:prstGeom prst="rect">
            <a:avLst/>
          </a:prstGeom>
        </p:spPr>
      </p:pic>
      <p:pic>
        <p:nvPicPr>
          <p:cNvPr id="4" name="Billede 3">
            <a:extLst>
              <a:ext uri="{FF2B5EF4-FFF2-40B4-BE49-F238E27FC236}">
                <a16:creationId xmlns:a16="http://schemas.microsoft.com/office/drawing/2014/main" id="{4155543A-012B-2268-D14A-83E4E61F177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0374" y="1562332"/>
            <a:ext cx="1293780" cy="1293780"/>
          </a:xfrm>
          <a:prstGeom prst="rect">
            <a:avLst/>
          </a:prstGeom>
        </p:spPr>
      </p:pic>
      <p:sp>
        <p:nvSpPr>
          <p:cNvPr id="6" name="Tekstfelt 5">
            <a:extLst>
              <a:ext uri="{FF2B5EF4-FFF2-40B4-BE49-F238E27FC236}">
                <a16:creationId xmlns:a16="http://schemas.microsoft.com/office/drawing/2014/main" id="{66F03260-0C9D-94D8-0514-B5A67DAB8A60}"/>
              </a:ext>
            </a:extLst>
          </p:cNvPr>
          <p:cNvSpPr txBox="1"/>
          <p:nvPr/>
        </p:nvSpPr>
        <p:spPr>
          <a:xfrm>
            <a:off x="85495" y="6557989"/>
            <a:ext cx="3407207" cy="230832"/>
          </a:xfrm>
          <a:prstGeom prst="rect">
            <a:avLst/>
          </a:prstGeom>
          <a:noFill/>
        </p:spPr>
        <p:txBody>
          <a:bodyPr wrap="square">
            <a:spAutoFit/>
          </a:bodyPr>
          <a:lstStyle/>
          <a:p>
            <a:r>
              <a:rPr lang="en-US" sz="900" dirty="0" err="1">
                <a:solidFill>
                  <a:schemeClr val="bg2">
                    <a:lumMod val="50000"/>
                  </a:schemeClr>
                </a:solidFill>
                <a:latin typeface="BlinkMacSystemFont"/>
              </a:rPr>
              <a:t>Kilder</a:t>
            </a:r>
            <a:r>
              <a:rPr lang="en-US" sz="900" dirty="0">
                <a:solidFill>
                  <a:schemeClr val="bg2">
                    <a:lumMod val="50000"/>
                  </a:schemeClr>
                </a:solidFill>
                <a:latin typeface="BlinkMacSystemFont"/>
              </a:rPr>
              <a:t>: </a:t>
            </a:r>
            <a:r>
              <a:rPr lang="da-DK" sz="900" dirty="0" err="1">
                <a:solidFill>
                  <a:schemeClr val="bg2">
                    <a:lumMod val="50000"/>
                  </a:schemeClr>
                </a:solidFill>
                <a:latin typeface="BlinkMacSystemFont"/>
              </a:rPr>
              <a:t>Vijayvergia</a:t>
            </a:r>
            <a:r>
              <a:rPr lang="da-DK" sz="900" dirty="0">
                <a:solidFill>
                  <a:schemeClr val="bg2">
                    <a:lumMod val="50000"/>
                  </a:schemeClr>
                </a:solidFill>
                <a:latin typeface="BlinkMacSystemFont"/>
              </a:rPr>
              <a:t> 2015, </a:t>
            </a:r>
            <a:r>
              <a:rPr lang="en-US" sz="900" dirty="0">
                <a:solidFill>
                  <a:schemeClr val="bg1">
                    <a:lumMod val="50000"/>
                  </a:schemeClr>
                </a:solidFill>
                <a:latin typeface="BlinkMacSystemFont"/>
              </a:rPr>
              <a:t>Rajapakse </a:t>
            </a:r>
            <a:r>
              <a:rPr lang="en-US" sz="900" b="0" i="0" dirty="0">
                <a:solidFill>
                  <a:schemeClr val="bg2">
                    <a:lumMod val="50000"/>
                  </a:schemeClr>
                </a:solidFill>
                <a:effectLst/>
                <a:latin typeface="BlinkMacSystemFont"/>
              </a:rPr>
              <a:t>2021, </a:t>
            </a:r>
            <a:r>
              <a:rPr lang="en-US" sz="900" dirty="0">
                <a:solidFill>
                  <a:schemeClr val="bg1">
                    <a:lumMod val="50000"/>
                  </a:schemeClr>
                </a:solidFill>
                <a:latin typeface="BlinkMacSystemFont"/>
              </a:rPr>
              <a:t>Jung  2023, </a:t>
            </a:r>
            <a:r>
              <a:rPr lang="da-DK" sz="900" b="0" i="0" dirty="0">
                <a:solidFill>
                  <a:schemeClr val="bg1">
                    <a:lumMod val="50000"/>
                  </a:schemeClr>
                </a:solidFill>
                <a:effectLst/>
                <a:latin typeface="BlinkMacSystemFont"/>
              </a:rPr>
              <a:t>Hartung 2017</a:t>
            </a:r>
            <a:endParaRPr lang="da-DK" sz="900" dirty="0">
              <a:solidFill>
                <a:schemeClr val="bg1">
                  <a:lumMod val="50000"/>
                </a:schemeClr>
              </a:solidFill>
              <a:latin typeface="BlinkMacSystemFont"/>
            </a:endParaRPr>
          </a:p>
        </p:txBody>
      </p:sp>
    </p:spTree>
    <p:extLst>
      <p:ext uri="{BB962C8B-B14F-4D97-AF65-F5344CB8AC3E}">
        <p14:creationId xmlns:p14="http://schemas.microsoft.com/office/powerpoint/2010/main" val="1065883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boks 1"/>
          <p:cNvSpPr txBox="1"/>
          <p:nvPr/>
        </p:nvSpPr>
        <p:spPr>
          <a:xfrm>
            <a:off x="562522" y="6277762"/>
            <a:ext cx="4806126" cy="169277"/>
          </a:xfrm>
          <a:prstGeom prst="rect">
            <a:avLst/>
          </a:prstGeom>
          <a:noFill/>
        </p:spPr>
        <p:txBody>
          <a:bodyPr wrap="square" lIns="0" tIns="0" rIns="0" bIns="0" rtlCol="0">
            <a:spAutoFit/>
          </a:bodyPr>
          <a:lstStyle/>
          <a:p>
            <a:r>
              <a:rPr lang="en-US" sz="1100" dirty="0" err="1">
                <a:solidFill>
                  <a:schemeClr val="tx2"/>
                </a:solidFill>
              </a:rPr>
              <a:t>Kilde</a:t>
            </a:r>
            <a:r>
              <a:rPr lang="en-US" sz="1100" dirty="0">
                <a:solidFill>
                  <a:schemeClr val="tx2"/>
                </a:solidFill>
              </a:rPr>
              <a:t>: </a:t>
            </a:r>
            <a:r>
              <a:rPr lang="en-US" sz="1100" dirty="0" err="1">
                <a:solidFill>
                  <a:schemeClr val="tx2"/>
                </a:solidFill>
              </a:rPr>
              <a:t>Barometerundersøgelsen</a:t>
            </a:r>
            <a:r>
              <a:rPr lang="en-US" sz="1100" dirty="0">
                <a:solidFill>
                  <a:schemeClr val="tx2"/>
                </a:solidFill>
              </a:rPr>
              <a:t> 2019.</a:t>
            </a:r>
            <a:endParaRPr lang="da-DK" sz="1100" dirty="0" err="1">
              <a:solidFill>
                <a:schemeClr val="tx2"/>
              </a:solidFill>
            </a:endParaRPr>
          </a:p>
        </p:txBody>
      </p:sp>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a:xfrm>
            <a:off x="366208" y="1624692"/>
            <a:ext cx="5198753" cy="511175"/>
          </a:xfrm>
        </p:spPr>
        <p:txBody>
          <a:bodyPr/>
          <a:lstStyle/>
          <a:p>
            <a:pPr algn="ctr"/>
            <a:r>
              <a:rPr lang="en-US" sz="6600" dirty="0" err="1"/>
              <a:t>Hænger</a:t>
            </a:r>
            <a:r>
              <a:rPr lang="en-US" sz="6600" dirty="0"/>
              <a:t> </a:t>
            </a:r>
            <a:br>
              <a:rPr lang="en-US" sz="6600" dirty="0"/>
            </a:br>
            <a:r>
              <a:rPr lang="en-US" sz="3600" dirty="0" err="1"/>
              <a:t>senfølger</a:t>
            </a:r>
            <a:r>
              <a:rPr lang="en-US" sz="3600" dirty="0"/>
              <a:t> </a:t>
            </a:r>
            <a:r>
              <a:rPr lang="en-US" sz="3600" dirty="0" err="1"/>
              <a:t>sammen</a:t>
            </a:r>
            <a:r>
              <a:rPr lang="en-US" sz="3600" dirty="0"/>
              <a:t>?</a:t>
            </a:r>
            <a:br>
              <a:rPr lang="en-US" sz="3600" dirty="0"/>
            </a:br>
            <a:br>
              <a:rPr lang="en-US" sz="3600" dirty="0"/>
            </a:br>
            <a:br>
              <a:rPr lang="en-US" sz="2400" dirty="0"/>
            </a:br>
            <a:br>
              <a:rPr lang="en-US" sz="3600" dirty="0"/>
            </a:br>
            <a:endParaRPr lang="da-DK" sz="3600" dirty="0"/>
          </a:p>
        </p:txBody>
      </p:sp>
      <p:pic>
        <p:nvPicPr>
          <p:cNvPr id="3" name="Picture 2" descr="Fanget mellem psykisk og somatisk sygdom: Stigmatisering">
            <a:extLst>
              <a:ext uri="{FF2B5EF4-FFF2-40B4-BE49-F238E27FC236}">
                <a16:creationId xmlns:a16="http://schemas.microsoft.com/office/drawing/2014/main" id="{E1DCB6FA-72BE-00DB-F7D5-AF2A02096C5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9" b="98491" l="6467" r="96372">
                        <a14:foregroundMark x1="40536" y1="189" x2="40536" y2="189"/>
                        <a14:foregroundMark x1="11041" y1="83774" x2="11041" y2="83774"/>
                        <a14:foregroundMark x1="9779" y1="85283" x2="10883" y2="90000"/>
                        <a14:foregroundMark x1="21767" y1="82264" x2="20189" y2="91509"/>
                        <a14:foregroundMark x1="20189" y1="91509" x2="20189" y2="91509"/>
                        <a14:foregroundMark x1="35489" y1="82264" x2="33754" y2="90189"/>
                        <a14:foregroundMark x1="45584" y1="81321" x2="44164" y2="90566"/>
                        <a14:foregroundMark x1="56782" y1="83774" x2="54416" y2="97736"/>
                        <a14:foregroundMark x1="68297" y1="82453" x2="67192" y2="94151"/>
                        <a14:foregroundMark x1="67192" y1="94151" x2="67823" y2="97547"/>
                        <a14:foregroundMark x1="90536" y1="83208" x2="89590" y2="93019"/>
                        <a14:foregroundMark x1="7571" y1="96604" x2="6467" y2="98679"/>
                        <a14:foregroundMark x1="94006" y1="84151" x2="96372" y2="88679"/>
                        <a14:foregroundMark x1="55047" y1="88491" x2="55047" y2="88491"/>
                      </a14:backgroundRemoval>
                    </a14:imgEffect>
                  </a14:imgLayer>
                </a14:imgProps>
              </a:ext>
              <a:ext uri="{28A0092B-C50C-407E-A947-70E740481C1C}">
                <a14:useLocalDpi xmlns:a14="http://schemas.microsoft.com/office/drawing/2010/main" val="0"/>
              </a:ext>
            </a:extLst>
          </a:blip>
          <a:srcRect b="28473"/>
          <a:stretch/>
        </p:blipFill>
        <p:spPr bwMode="auto">
          <a:xfrm rot="16200000">
            <a:off x="-15835" y="2236909"/>
            <a:ext cx="6985000" cy="41765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anget mellem psykisk og somatisk sygdom: Stigmatisering">
            <a:extLst>
              <a:ext uri="{FF2B5EF4-FFF2-40B4-BE49-F238E27FC236}">
                <a16:creationId xmlns:a16="http://schemas.microsoft.com/office/drawing/2014/main" id="{3C092C0D-43D3-9A08-E98A-1671A5ABBE9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9" b="98491" l="6467" r="96372">
                        <a14:foregroundMark x1="40536" y1="189" x2="40536" y2="189"/>
                        <a14:foregroundMark x1="11041" y1="83774" x2="11041" y2="83774"/>
                        <a14:foregroundMark x1="9779" y1="85283" x2="10883" y2="90000"/>
                        <a14:foregroundMark x1="21767" y1="82264" x2="20189" y2="91509"/>
                        <a14:foregroundMark x1="20189" y1="91509" x2="20189" y2="91509"/>
                        <a14:foregroundMark x1="35489" y1="82264" x2="33754" y2="90189"/>
                        <a14:foregroundMark x1="45584" y1="81321" x2="44164" y2="90566"/>
                        <a14:foregroundMark x1="56782" y1="83774" x2="54416" y2="97736"/>
                        <a14:foregroundMark x1="68297" y1="82453" x2="67192" y2="94151"/>
                        <a14:foregroundMark x1="67192" y1="94151" x2="67823" y2="97547"/>
                        <a14:foregroundMark x1="90536" y1="83208" x2="89590" y2="93019"/>
                        <a14:foregroundMark x1="7571" y1="96604" x2="6467" y2="98679"/>
                        <a14:foregroundMark x1="94006" y1="84151" x2="96372" y2="88679"/>
                        <a14:foregroundMark x1="55047" y1="88491" x2="55047" y2="88491"/>
                      </a14:backgroundRemoval>
                    </a14:imgEffect>
                  </a14:imgLayer>
                </a14:imgProps>
              </a:ext>
              <a:ext uri="{28A0092B-C50C-407E-A947-70E740481C1C}">
                <a14:useLocalDpi xmlns:a14="http://schemas.microsoft.com/office/drawing/2010/main" val="0"/>
              </a:ext>
            </a:extLst>
          </a:blip>
          <a:srcRect b="28473"/>
          <a:stretch/>
        </p:blipFill>
        <p:spPr bwMode="auto">
          <a:xfrm rot="5400000">
            <a:off x="4454567" y="2530751"/>
            <a:ext cx="6985000" cy="4176591"/>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3026DD19-1EFC-D955-3C23-8D03E7B3094E}"/>
              </a:ext>
            </a:extLst>
          </p:cNvPr>
          <p:cNvSpPr txBox="1"/>
          <p:nvPr/>
        </p:nvSpPr>
        <p:spPr>
          <a:xfrm>
            <a:off x="5741201" y="1517219"/>
            <a:ext cx="1392864" cy="369332"/>
          </a:xfrm>
          <a:prstGeom prst="rect">
            <a:avLst/>
          </a:prstGeom>
          <a:noFill/>
        </p:spPr>
        <p:txBody>
          <a:bodyPr wrap="square" rtlCol="0">
            <a:spAutoFit/>
          </a:bodyPr>
          <a:lstStyle/>
          <a:p>
            <a:r>
              <a:rPr lang="da-DK" dirty="0"/>
              <a:t>Træthed</a:t>
            </a:r>
          </a:p>
        </p:txBody>
      </p:sp>
      <p:sp>
        <p:nvSpPr>
          <p:cNvPr id="9" name="Tekstfelt 8">
            <a:extLst>
              <a:ext uri="{FF2B5EF4-FFF2-40B4-BE49-F238E27FC236}">
                <a16:creationId xmlns:a16="http://schemas.microsoft.com/office/drawing/2014/main" id="{0025236C-4A51-CBEE-E323-82A76F6D3E2B}"/>
              </a:ext>
            </a:extLst>
          </p:cNvPr>
          <p:cNvSpPr txBox="1"/>
          <p:nvPr/>
        </p:nvSpPr>
        <p:spPr>
          <a:xfrm>
            <a:off x="9598513" y="1766535"/>
            <a:ext cx="2445488" cy="369332"/>
          </a:xfrm>
          <a:prstGeom prst="rect">
            <a:avLst/>
          </a:prstGeom>
          <a:noFill/>
        </p:spPr>
        <p:txBody>
          <a:bodyPr wrap="square" rtlCol="0">
            <a:spAutoFit/>
          </a:bodyPr>
          <a:lstStyle/>
          <a:p>
            <a:r>
              <a:rPr lang="da-DK" dirty="0"/>
              <a:t>Smerter</a:t>
            </a:r>
          </a:p>
        </p:txBody>
      </p:sp>
      <p:sp>
        <p:nvSpPr>
          <p:cNvPr id="10" name="Tekstfelt 9">
            <a:extLst>
              <a:ext uri="{FF2B5EF4-FFF2-40B4-BE49-F238E27FC236}">
                <a16:creationId xmlns:a16="http://schemas.microsoft.com/office/drawing/2014/main" id="{17A7E932-5C89-3E84-E9F7-6DA9FBF26BE1}"/>
              </a:ext>
            </a:extLst>
          </p:cNvPr>
          <p:cNvSpPr txBox="1"/>
          <p:nvPr/>
        </p:nvSpPr>
        <p:spPr>
          <a:xfrm>
            <a:off x="7832938" y="2348407"/>
            <a:ext cx="1619597" cy="369332"/>
          </a:xfrm>
          <a:prstGeom prst="rect">
            <a:avLst/>
          </a:prstGeom>
          <a:noFill/>
        </p:spPr>
        <p:txBody>
          <a:bodyPr wrap="square" rtlCol="0">
            <a:spAutoFit/>
          </a:bodyPr>
          <a:lstStyle/>
          <a:p>
            <a:r>
              <a:rPr lang="da-DK" dirty="0"/>
              <a:t>Depression</a:t>
            </a:r>
          </a:p>
        </p:txBody>
      </p:sp>
      <p:pic>
        <p:nvPicPr>
          <p:cNvPr id="5" name="Billede 4" descr="Et billede, der indeholder Grafik, Font/skrifttype, clipart, symbol&#10;&#10;Automatisk genereret beskrivelse">
            <a:extLst>
              <a:ext uri="{FF2B5EF4-FFF2-40B4-BE49-F238E27FC236}">
                <a16:creationId xmlns:a16="http://schemas.microsoft.com/office/drawing/2014/main" id="{666B3B2F-7B5D-FBE8-3AD7-74D53AE1E381}"/>
              </a:ext>
            </a:extLst>
          </p:cNvPr>
          <p:cNvPicPr>
            <a:picLocks noChangeAspect="1"/>
          </p:cNvPicPr>
          <p:nvPr/>
        </p:nvPicPr>
        <p:blipFill>
          <a:blip r:embed="rId5"/>
          <a:stretch>
            <a:fillRect/>
          </a:stretch>
        </p:blipFill>
        <p:spPr>
          <a:xfrm>
            <a:off x="5822454" y="440998"/>
            <a:ext cx="1150679" cy="1150679"/>
          </a:xfrm>
          <a:prstGeom prst="rect">
            <a:avLst/>
          </a:prstGeom>
        </p:spPr>
      </p:pic>
      <p:pic>
        <p:nvPicPr>
          <p:cNvPr id="11" name="Billede 10">
            <a:extLst>
              <a:ext uri="{FF2B5EF4-FFF2-40B4-BE49-F238E27FC236}">
                <a16:creationId xmlns:a16="http://schemas.microsoft.com/office/drawing/2014/main" id="{A8EC8C75-234E-21ED-354E-305AD7847D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7203" y="393863"/>
            <a:ext cx="1366428" cy="1366428"/>
          </a:xfrm>
          <a:prstGeom prst="rect">
            <a:avLst/>
          </a:prstGeom>
        </p:spPr>
      </p:pic>
      <p:pic>
        <p:nvPicPr>
          <p:cNvPr id="12" name="Billede 11" descr="Et billede, der indeholder Grafik, clipart, design, illustration/afbildning&#10;&#10;Automatisk genereret beskrivelse">
            <a:extLst>
              <a:ext uri="{FF2B5EF4-FFF2-40B4-BE49-F238E27FC236}">
                <a16:creationId xmlns:a16="http://schemas.microsoft.com/office/drawing/2014/main" id="{BA8D2BE1-FA77-5CDA-A740-94972D5C0081}"/>
              </a:ext>
            </a:extLst>
          </p:cNvPr>
          <p:cNvPicPr>
            <a:picLocks noChangeAspect="1"/>
          </p:cNvPicPr>
          <p:nvPr/>
        </p:nvPicPr>
        <p:blipFill>
          <a:blip r:embed="rId7"/>
          <a:stretch>
            <a:fillRect/>
          </a:stretch>
        </p:blipFill>
        <p:spPr>
          <a:xfrm>
            <a:off x="7818314" y="1414728"/>
            <a:ext cx="949973" cy="949973"/>
          </a:xfrm>
          <a:prstGeom prst="rect">
            <a:avLst/>
          </a:prstGeom>
        </p:spPr>
      </p:pic>
    </p:spTree>
    <p:extLst>
      <p:ext uri="{BB962C8B-B14F-4D97-AF65-F5344CB8AC3E}">
        <p14:creationId xmlns:p14="http://schemas.microsoft.com/office/powerpoint/2010/main" val="396435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a:xfrm>
            <a:off x="175458" y="1369104"/>
            <a:ext cx="5564961" cy="511175"/>
          </a:xfrm>
        </p:spPr>
        <p:txBody>
          <a:bodyPr/>
          <a:lstStyle/>
          <a:p>
            <a:pPr algn="ctr"/>
            <a:r>
              <a:rPr lang="en-US" sz="6600" dirty="0"/>
              <a:t>Nye </a:t>
            </a:r>
            <a:r>
              <a:rPr lang="en-US" sz="6600" dirty="0" err="1"/>
              <a:t>behandlinger</a:t>
            </a:r>
            <a:br>
              <a:rPr lang="en-US" sz="6600" dirty="0"/>
            </a:br>
            <a:r>
              <a:rPr lang="en-US" sz="3600" dirty="0"/>
              <a:t>giver </a:t>
            </a:r>
            <a:r>
              <a:rPr lang="en-US" sz="3600" dirty="0" err="1"/>
              <a:t>måske</a:t>
            </a:r>
            <a:r>
              <a:rPr lang="en-US" sz="3600" dirty="0"/>
              <a:t> nye </a:t>
            </a:r>
            <a:r>
              <a:rPr lang="en-US" sz="3600" dirty="0" err="1"/>
              <a:t>senfølger</a:t>
            </a:r>
            <a:br>
              <a:rPr lang="en-US" sz="3600" dirty="0"/>
            </a:br>
            <a:br>
              <a:rPr lang="en-US" sz="3600" dirty="0"/>
            </a:br>
            <a:endParaRPr lang="da-DK" sz="3600" dirty="0"/>
          </a:p>
        </p:txBody>
      </p:sp>
      <p:sp>
        <p:nvSpPr>
          <p:cNvPr id="9" name="Tekstfelt 8">
            <a:extLst>
              <a:ext uri="{FF2B5EF4-FFF2-40B4-BE49-F238E27FC236}">
                <a16:creationId xmlns:a16="http://schemas.microsoft.com/office/drawing/2014/main" id="{68A5DF53-B906-C36F-DB20-9F99A976044F}"/>
              </a:ext>
            </a:extLst>
          </p:cNvPr>
          <p:cNvSpPr txBox="1"/>
          <p:nvPr/>
        </p:nvSpPr>
        <p:spPr>
          <a:xfrm>
            <a:off x="6647380" y="2551837"/>
            <a:ext cx="4676293" cy="2246769"/>
          </a:xfrm>
          <a:prstGeom prst="rect">
            <a:avLst/>
          </a:prstGeom>
          <a:noFill/>
        </p:spPr>
        <p:txBody>
          <a:bodyPr wrap="square">
            <a:spAutoFit/>
          </a:bodyPr>
          <a:lstStyle/>
          <a:p>
            <a:r>
              <a:rPr lang="da-DK" sz="2000" b="1" dirty="0">
                <a:solidFill>
                  <a:schemeClr val="tx2"/>
                </a:solidFill>
              </a:rPr>
              <a:t>Bivirkninger til immunterapi </a:t>
            </a:r>
          </a:p>
          <a:p>
            <a:pPr marL="342900" indent="-342900">
              <a:buFont typeface="Arial" panose="020B0604020202020204" pitchFamily="34" charset="0"/>
              <a:buChar char="•"/>
            </a:pPr>
            <a:r>
              <a:rPr lang="da-DK" sz="2000" dirty="0">
                <a:solidFill>
                  <a:schemeClr val="tx2"/>
                </a:solidFill>
              </a:rPr>
              <a:t>Organer (hjerte, nyre og lever)</a:t>
            </a:r>
          </a:p>
          <a:p>
            <a:pPr marL="342900" indent="-342900">
              <a:buFont typeface="Arial" panose="020B0604020202020204" pitchFamily="34" charset="0"/>
              <a:buChar char="•"/>
            </a:pPr>
            <a:r>
              <a:rPr lang="da-DK" sz="2000" dirty="0">
                <a:solidFill>
                  <a:schemeClr val="tx2"/>
                </a:solidFill>
              </a:rPr>
              <a:t>Fordøjelsessystemet</a:t>
            </a:r>
          </a:p>
          <a:p>
            <a:pPr marL="342900" indent="-342900">
              <a:buFont typeface="Arial" panose="020B0604020202020204" pitchFamily="34" charset="0"/>
              <a:buChar char="•"/>
            </a:pPr>
            <a:r>
              <a:rPr lang="da-DK" sz="2000" dirty="0">
                <a:solidFill>
                  <a:schemeClr val="tx2"/>
                </a:solidFill>
              </a:rPr>
              <a:t>Muskler</a:t>
            </a:r>
          </a:p>
          <a:p>
            <a:pPr marL="342900" indent="-342900">
              <a:buFont typeface="Arial" panose="020B0604020202020204" pitchFamily="34" charset="0"/>
              <a:buChar char="•"/>
            </a:pPr>
            <a:r>
              <a:rPr lang="da-DK" sz="2000" dirty="0">
                <a:solidFill>
                  <a:schemeClr val="tx2"/>
                </a:solidFill>
              </a:rPr>
              <a:t>Hud reaktioner</a:t>
            </a:r>
          </a:p>
          <a:p>
            <a:pPr marL="342900" indent="-342900">
              <a:buFont typeface="Arial" panose="020B0604020202020204" pitchFamily="34" charset="0"/>
              <a:buChar char="•"/>
            </a:pPr>
            <a:r>
              <a:rPr lang="da-DK" sz="2000" dirty="0">
                <a:solidFill>
                  <a:schemeClr val="tx2"/>
                </a:solidFill>
              </a:rPr>
              <a:t>Hormonforstyrrelser </a:t>
            </a:r>
          </a:p>
          <a:p>
            <a:pPr marL="342900" indent="-342900">
              <a:buFont typeface="Arial" panose="020B0604020202020204" pitchFamily="34" charset="0"/>
              <a:buChar char="•"/>
            </a:pPr>
            <a:r>
              <a:rPr lang="da-DK" sz="2000" dirty="0">
                <a:solidFill>
                  <a:schemeClr val="tx2"/>
                </a:solidFill>
              </a:rPr>
              <a:t>Autoimmune lidelser </a:t>
            </a:r>
          </a:p>
        </p:txBody>
      </p:sp>
    </p:spTree>
    <p:extLst>
      <p:ext uri="{BB962C8B-B14F-4D97-AF65-F5344CB8AC3E}">
        <p14:creationId xmlns:p14="http://schemas.microsoft.com/office/powerpoint/2010/main" val="288269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58682EE-7C12-1DF7-4EF0-739D277B870C}"/>
              </a:ext>
            </a:extLst>
          </p:cNvPr>
          <p:cNvPicPr>
            <a:picLocks noChangeAspect="1"/>
          </p:cNvPicPr>
          <p:nvPr/>
        </p:nvPicPr>
        <p:blipFill>
          <a:blip r:embed="rId2"/>
          <a:stretch>
            <a:fillRect/>
          </a:stretch>
        </p:blipFill>
        <p:spPr>
          <a:xfrm>
            <a:off x="-71919" y="-19886"/>
            <a:ext cx="12263919" cy="6895122"/>
          </a:xfrm>
          <a:prstGeom prst="rect">
            <a:avLst/>
          </a:prstGeom>
        </p:spPr>
      </p:pic>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a:xfrm>
            <a:off x="7150100" y="2198973"/>
            <a:ext cx="5041900" cy="511175"/>
          </a:xfrm>
        </p:spPr>
        <p:txBody>
          <a:bodyPr/>
          <a:lstStyle/>
          <a:p>
            <a:pPr algn="ctr"/>
            <a:r>
              <a:rPr lang="en-US" sz="6000" dirty="0" err="1"/>
              <a:t>Hvem</a:t>
            </a:r>
            <a:r>
              <a:rPr lang="en-US" sz="6000" dirty="0"/>
              <a:t> er </a:t>
            </a:r>
            <a:r>
              <a:rPr lang="en-US" sz="6000" dirty="0" err="1"/>
              <a:t>i</a:t>
            </a:r>
            <a:r>
              <a:rPr lang="en-US" sz="6000" dirty="0"/>
              <a:t> </a:t>
            </a:r>
            <a:r>
              <a:rPr lang="en-US" sz="6000" dirty="0" err="1"/>
              <a:t>risiko</a:t>
            </a:r>
            <a:r>
              <a:rPr lang="en-US" sz="6000" dirty="0"/>
              <a:t> for </a:t>
            </a:r>
            <a:r>
              <a:rPr lang="en-US" sz="6000" dirty="0" err="1"/>
              <a:t>senfølger</a:t>
            </a:r>
            <a:r>
              <a:rPr lang="en-US" sz="6000" dirty="0"/>
              <a:t> </a:t>
            </a:r>
            <a:r>
              <a:rPr lang="en-US" sz="6000" dirty="0" err="1"/>
              <a:t>efter</a:t>
            </a:r>
            <a:r>
              <a:rPr lang="en-US" sz="6000" dirty="0"/>
              <a:t> </a:t>
            </a:r>
            <a:r>
              <a:rPr lang="en-US" sz="6000" dirty="0" err="1"/>
              <a:t>kræft</a:t>
            </a:r>
            <a:r>
              <a:rPr lang="en-US" sz="6000" dirty="0"/>
              <a:t>?</a:t>
            </a:r>
            <a:endParaRPr lang="da-DK" dirty="0"/>
          </a:p>
        </p:txBody>
      </p:sp>
    </p:spTree>
    <p:extLst>
      <p:ext uri="{BB962C8B-B14F-4D97-AF65-F5344CB8AC3E}">
        <p14:creationId xmlns:p14="http://schemas.microsoft.com/office/powerpoint/2010/main" val="1246858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kstfelt 54">
            <a:extLst>
              <a:ext uri="{FF2B5EF4-FFF2-40B4-BE49-F238E27FC236}">
                <a16:creationId xmlns:a16="http://schemas.microsoft.com/office/drawing/2014/main" id="{ACD7764A-E7FA-8FD7-95B9-309CFFC7AFC6}"/>
              </a:ext>
            </a:extLst>
          </p:cNvPr>
          <p:cNvSpPr txBox="1"/>
          <p:nvPr/>
        </p:nvSpPr>
        <p:spPr>
          <a:xfrm>
            <a:off x="4842989" y="6024907"/>
            <a:ext cx="4424660" cy="261610"/>
          </a:xfrm>
          <a:prstGeom prst="rect">
            <a:avLst/>
          </a:prstGeom>
          <a:noFill/>
        </p:spPr>
        <p:txBody>
          <a:bodyPr wrap="square" rtlCol="0">
            <a:spAutoFit/>
          </a:bodyPr>
          <a:lstStyle/>
          <a:p>
            <a:r>
              <a:rPr lang="da-DK" sz="1100" dirty="0"/>
              <a:t>         </a:t>
            </a:r>
            <a:r>
              <a:rPr lang="da-DK" sz="1100" dirty="0">
                <a:solidFill>
                  <a:schemeClr val="tx2"/>
                </a:solidFill>
              </a:rPr>
              <a:t>Nedsat funktion 	Ja          Nej</a:t>
            </a:r>
          </a:p>
        </p:txBody>
      </p:sp>
      <p:sp>
        <p:nvSpPr>
          <p:cNvPr id="3" name="Tekstfelt 2">
            <a:extLst>
              <a:ext uri="{FF2B5EF4-FFF2-40B4-BE49-F238E27FC236}">
                <a16:creationId xmlns:a16="http://schemas.microsoft.com/office/drawing/2014/main" id="{8622C030-342E-985F-8562-B1333577525E}"/>
              </a:ext>
            </a:extLst>
          </p:cNvPr>
          <p:cNvSpPr txBox="1"/>
          <p:nvPr/>
        </p:nvSpPr>
        <p:spPr>
          <a:xfrm>
            <a:off x="0" y="6519562"/>
            <a:ext cx="11408735" cy="230832"/>
          </a:xfrm>
          <a:prstGeom prst="rect">
            <a:avLst/>
          </a:prstGeom>
          <a:noFill/>
        </p:spPr>
        <p:txBody>
          <a:bodyPr wrap="square">
            <a:spAutoFit/>
          </a:bodyPr>
          <a:lstStyle/>
          <a:p>
            <a:r>
              <a:rPr lang="da-DK" sz="900" dirty="0">
                <a:solidFill>
                  <a:schemeClr val="bg1">
                    <a:lumMod val="65000"/>
                  </a:schemeClr>
                </a:solidFill>
                <a:latin typeface="Calibri" panose="020F0502020204030204" pitchFamily="34" charset="0"/>
                <a:cs typeface="Calibri" panose="020F0502020204030204" pitchFamily="34" charset="0"/>
              </a:rPr>
              <a:t>Senfølger 2-12 år efter diagnosen. Kilde: </a:t>
            </a:r>
            <a:r>
              <a:rPr lang="da-DK" sz="900" b="0" i="0" dirty="0">
                <a:solidFill>
                  <a:schemeClr val="bg1">
                    <a:lumMod val="65000"/>
                  </a:schemeClr>
                </a:solidFill>
                <a:effectLst/>
                <a:latin typeface="Calibri" panose="020F0502020204030204" pitchFamily="34" charset="0"/>
                <a:cs typeface="Calibri" panose="020F0502020204030204" pitchFamily="34" charset="0"/>
              </a:rPr>
              <a:t>Levinsen  et al . Social </a:t>
            </a:r>
            <a:r>
              <a:rPr lang="da-DK" sz="900" b="0" i="0" dirty="0" err="1">
                <a:solidFill>
                  <a:schemeClr val="bg1">
                    <a:lumMod val="65000"/>
                  </a:schemeClr>
                </a:solidFill>
                <a:effectLst/>
                <a:latin typeface="Calibri" panose="020F0502020204030204" pitchFamily="34" charset="0"/>
                <a:cs typeface="Calibri" panose="020F0502020204030204" pitchFamily="34" charset="0"/>
              </a:rPr>
              <a:t>inequality</a:t>
            </a:r>
            <a:r>
              <a:rPr lang="da-DK" sz="900" b="0" i="0" dirty="0">
                <a:solidFill>
                  <a:schemeClr val="bg1">
                    <a:lumMod val="65000"/>
                  </a:schemeClr>
                </a:solidFill>
                <a:effectLst/>
                <a:latin typeface="Calibri" panose="020F0502020204030204" pitchFamily="34" charset="0"/>
                <a:cs typeface="Calibri" panose="020F0502020204030204" pitchFamily="34" charset="0"/>
              </a:rPr>
              <a:t> in cancer </a:t>
            </a:r>
            <a:r>
              <a:rPr lang="da-DK" sz="900" b="0" i="0" dirty="0" err="1">
                <a:solidFill>
                  <a:schemeClr val="bg1">
                    <a:lumMod val="65000"/>
                  </a:schemeClr>
                </a:solidFill>
                <a:effectLst/>
                <a:latin typeface="Calibri" panose="020F0502020204030204" pitchFamily="34" charset="0"/>
                <a:cs typeface="Calibri" panose="020F0502020204030204" pitchFamily="34" charset="0"/>
              </a:rPr>
              <a:t>survivorship</a:t>
            </a:r>
            <a:r>
              <a:rPr lang="da-DK" sz="900" b="0" i="0" dirty="0">
                <a:solidFill>
                  <a:schemeClr val="bg1">
                    <a:lumMod val="65000"/>
                  </a:schemeClr>
                </a:solidFill>
                <a:effectLst/>
                <a:latin typeface="Calibri" panose="020F0502020204030204" pitchFamily="34" charset="0"/>
                <a:cs typeface="Calibri" panose="020F0502020204030204" pitchFamily="34" charset="0"/>
              </a:rPr>
              <a:t>: </a:t>
            </a:r>
            <a:r>
              <a:rPr lang="da-DK" sz="900" b="0" i="0" dirty="0" err="1">
                <a:solidFill>
                  <a:schemeClr val="bg1">
                    <a:lumMod val="65000"/>
                  </a:schemeClr>
                </a:solidFill>
                <a:effectLst/>
                <a:latin typeface="Calibri" panose="020F0502020204030204" pitchFamily="34" charset="0"/>
                <a:cs typeface="Calibri" panose="020F0502020204030204" pitchFamily="34" charset="0"/>
              </a:rPr>
              <a:t>Educational</a:t>
            </a:r>
            <a:r>
              <a:rPr lang="da-DK" sz="900" b="0" i="0" dirty="0">
                <a:solidFill>
                  <a:schemeClr val="bg1">
                    <a:lumMod val="65000"/>
                  </a:schemeClr>
                </a:solidFill>
                <a:effectLst/>
                <a:latin typeface="Calibri" panose="020F0502020204030204" pitchFamily="34" charset="0"/>
                <a:cs typeface="Calibri" panose="020F0502020204030204" pitchFamily="34" charset="0"/>
              </a:rPr>
              <a:t> differences in </a:t>
            </a:r>
            <a:r>
              <a:rPr lang="da-DK" sz="900" b="0" i="0" dirty="0" err="1">
                <a:solidFill>
                  <a:schemeClr val="bg1">
                    <a:lumMod val="65000"/>
                  </a:schemeClr>
                </a:solidFill>
                <a:effectLst/>
                <a:latin typeface="Calibri" panose="020F0502020204030204" pitchFamily="34" charset="0"/>
                <a:cs typeface="Calibri" panose="020F0502020204030204" pitchFamily="34" charset="0"/>
              </a:rPr>
              <a:t>health-related</a:t>
            </a:r>
            <a:r>
              <a:rPr lang="da-DK" sz="900" b="0" i="0" dirty="0">
                <a:solidFill>
                  <a:schemeClr val="bg1">
                    <a:lumMod val="65000"/>
                  </a:schemeClr>
                </a:solidFill>
                <a:effectLst/>
                <a:latin typeface="Calibri" panose="020F0502020204030204" pitchFamily="34" charset="0"/>
                <a:cs typeface="Calibri" panose="020F0502020204030204" pitchFamily="34" charset="0"/>
              </a:rPr>
              <a:t> </a:t>
            </a:r>
            <a:r>
              <a:rPr lang="da-DK" sz="900" b="0" i="0" dirty="0" err="1">
                <a:solidFill>
                  <a:schemeClr val="bg1">
                    <a:lumMod val="65000"/>
                  </a:schemeClr>
                </a:solidFill>
                <a:effectLst/>
                <a:latin typeface="Calibri" panose="020F0502020204030204" pitchFamily="34" charset="0"/>
                <a:cs typeface="Calibri" panose="020F0502020204030204" pitchFamily="34" charset="0"/>
              </a:rPr>
              <a:t>quality</a:t>
            </a:r>
            <a:r>
              <a:rPr lang="da-DK" sz="900" b="0" i="0" dirty="0">
                <a:solidFill>
                  <a:schemeClr val="bg1">
                    <a:lumMod val="65000"/>
                  </a:schemeClr>
                </a:solidFill>
                <a:effectLst/>
                <a:latin typeface="Calibri" panose="020F0502020204030204" pitchFamily="34" charset="0"/>
                <a:cs typeface="Calibri" panose="020F0502020204030204" pitchFamily="34" charset="0"/>
              </a:rPr>
              <a:t> of </a:t>
            </a:r>
            <a:r>
              <a:rPr lang="da-DK" sz="900" b="0" i="0" dirty="0" err="1">
                <a:solidFill>
                  <a:schemeClr val="bg1">
                    <a:lumMod val="65000"/>
                  </a:schemeClr>
                </a:solidFill>
                <a:effectLst/>
                <a:latin typeface="Calibri" panose="020F0502020204030204" pitchFamily="34" charset="0"/>
                <a:cs typeface="Calibri" panose="020F0502020204030204" pitchFamily="34" charset="0"/>
              </a:rPr>
              <a:t>life</a:t>
            </a:r>
            <a:r>
              <a:rPr lang="da-DK" sz="900" b="0" i="0" dirty="0">
                <a:solidFill>
                  <a:schemeClr val="bg1">
                    <a:lumMod val="65000"/>
                  </a:schemeClr>
                </a:solidFill>
                <a:effectLst/>
                <a:latin typeface="Calibri" panose="020F0502020204030204" pitchFamily="34" charset="0"/>
                <a:cs typeface="Calibri" panose="020F0502020204030204" pitchFamily="34" charset="0"/>
              </a:rPr>
              <a:t> </a:t>
            </a:r>
            <a:r>
              <a:rPr lang="da-DK" sz="900" b="0" i="0" dirty="0" err="1">
                <a:solidFill>
                  <a:schemeClr val="bg1">
                    <a:lumMod val="65000"/>
                  </a:schemeClr>
                </a:solidFill>
                <a:effectLst/>
                <a:latin typeface="Calibri" panose="020F0502020204030204" pitchFamily="34" charset="0"/>
                <a:cs typeface="Calibri" panose="020F0502020204030204" pitchFamily="34" charset="0"/>
              </a:rPr>
              <a:t>among</a:t>
            </a:r>
            <a:r>
              <a:rPr lang="da-DK" sz="900" b="0" i="0" dirty="0">
                <a:solidFill>
                  <a:schemeClr val="bg1">
                    <a:lumMod val="65000"/>
                  </a:schemeClr>
                </a:solidFill>
                <a:effectLst/>
                <a:latin typeface="Calibri" panose="020F0502020204030204" pitchFamily="34" charset="0"/>
                <a:cs typeface="Calibri" panose="020F0502020204030204" pitchFamily="34" charset="0"/>
              </a:rPr>
              <a:t> 27,857 cancer </a:t>
            </a:r>
            <a:r>
              <a:rPr lang="da-DK" sz="900" b="0" i="0" dirty="0" err="1">
                <a:solidFill>
                  <a:schemeClr val="bg1">
                    <a:lumMod val="65000"/>
                  </a:schemeClr>
                </a:solidFill>
                <a:effectLst/>
                <a:latin typeface="Calibri" panose="020F0502020204030204" pitchFamily="34" charset="0"/>
                <a:cs typeface="Calibri" panose="020F0502020204030204" pitchFamily="34" charset="0"/>
              </a:rPr>
              <a:t>survivors</a:t>
            </a:r>
            <a:r>
              <a:rPr lang="da-DK" sz="900" b="0" i="0" dirty="0">
                <a:solidFill>
                  <a:schemeClr val="bg1">
                    <a:lumMod val="65000"/>
                  </a:schemeClr>
                </a:solidFill>
                <a:effectLst/>
                <a:latin typeface="Calibri" panose="020F0502020204030204" pitchFamily="34" charset="0"/>
                <a:cs typeface="Calibri" panose="020F0502020204030204" pitchFamily="34" charset="0"/>
              </a:rPr>
              <a:t> in Denmark. Cancer Med. 2023 Oct;12(19):20150-20162.</a:t>
            </a:r>
            <a:endParaRPr lang="da-DK" sz="900" dirty="0">
              <a:solidFill>
                <a:schemeClr val="bg1">
                  <a:lumMod val="65000"/>
                </a:schemeClr>
              </a:solidFill>
              <a:latin typeface="Calibri" panose="020F0502020204030204" pitchFamily="34" charset="0"/>
              <a:cs typeface="Calibri" panose="020F0502020204030204" pitchFamily="34" charset="0"/>
            </a:endParaRPr>
          </a:p>
        </p:txBody>
      </p:sp>
      <p:sp>
        <p:nvSpPr>
          <p:cNvPr id="6" name="Titel 19">
            <a:extLst>
              <a:ext uri="{FF2B5EF4-FFF2-40B4-BE49-F238E27FC236}">
                <a16:creationId xmlns:a16="http://schemas.microsoft.com/office/drawing/2014/main" id="{4BF1EB69-3684-1013-55FC-F9786149A927}"/>
              </a:ext>
            </a:extLst>
          </p:cNvPr>
          <p:cNvSpPr>
            <a:spLocks noGrp="1"/>
          </p:cNvSpPr>
          <p:nvPr>
            <p:ph type="title"/>
          </p:nvPr>
        </p:nvSpPr>
        <p:spPr>
          <a:xfrm>
            <a:off x="304073" y="441324"/>
            <a:ext cx="3199523" cy="511175"/>
          </a:xfrm>
        </p:spPr>
        <p:txBody>
          <a:bodyPr/>
          <a:lstStyle/>
          <a:p>
            <a:pPr algn="r"/>
            <a:r>
              <a:rPr lang="da-DK" dirty="0"/>
              <a:t>Ulighed i senfølger hos lungekræft-patienter</a:t>
            </a:r>
            <a:br>
              <a:rPr lang="da-DK" dirty="0"/>
            </a:br>
            <a:endParaRPr lang="da-DK" dirty="0"/>
          </a:p>
        </p:txBody>
      </p:sp>
      <p:pic>
        <p:nvPicPr>
          <p:cNvPr id="31" name="Billede 30">
            <a:extLst>
              <a:ext uri="{FF2B5EF4-FFF2-40B4-BE49-F238E27FC236}">
                <a16:creationId xmlns:a16="http://schemas.microsoft.com/office/drawing/2014/main" id="{4CE5317F-E169-B731-5719-736F1191E5A7}"/>
              </a:ext>
            </a:extLst>
          </p:cNvPr>
          <p:cNvPicPr>
            <a:picLocks noChangeAspect="1"/>
          </p:cNvPicPr>
          <p:nvPr/>
        </p:nvPicPr>
        <p:blipFill rotWithShape="1">
          <a:blip r:embed="rId2"/>
          <a:srcRect b="9420"/>
          <a:stretch/>
        </p:blipFill>
        <p:spPr>
          <a:xfrm>
            <a:off x="3529587" y="696911"/>
            <a:ext cx="8358340" cy="2496039"/>
          </a:xfrm>
          <a:prstGeom prst="rect">
            <a:avLst/>
          </a:prstGeom>
        </p:spPr>
      </p:pic>
      <p:pic>
        <p:nvPicPr>
          <p:cNvPr id="52" name="Billede 51">
            <a:extLst>
              <a:ext uri="{FF2B5EF4-FFF2-40B4-BE49-F238E27FC236}">
                <a16:creationId xmlns:a16="http://schemas.microsoft.com/office/drawing/2014/main" id="{45C8BDB9-BBA1-2FE3-7F41-7E6CE4DC599C}"/>
              </a:ext>
            </a:extLst>
          </p:cNvPr>
          <p:cNvPicPr>
            <a:picLocks noChangeAspect="1"/>
          </p:cNvPicPr>
          <p:nvPr/>
        </p:nvPicPr>
        <p:blipFill>
          <a:blip r:embed="rId3"/>
          <a:stretch>
            <a:fillRect/>
          </a:stretch>
        </p:blipFill>
        <p:spPr>
          <a:xfrm>
            <a:off x="4100835" y="3645973"/>
            <a:ext cx="4925995" cy="1670449"/>
          </a:xfrm>
          <a:prstGeom prst="rect">
            <a:avLst/>
          </a:prstGeom>
        </p:spPr>
      </p:pic>
      <p:pic>
        <p:nvPicPr>
          <p:cNvPr id="53" name="Billede 52">
            <a:extLst>
              <a:ext uri="{FF2B5EF4-FFF2-40B4-BE49-F238E27FC236}">
                <a16:creationId xmlns:a16="http://schemas.microsoft.com/office/drawing/2014/main" id="{626850C1-6504-B0D7-4B0C-2B9C5BD65E09}"/>
              </a:ext>
            </a:extLst>
          </p:cNvPr>
          <p:cNvPicPr>
            <a:picLocks noChangeAspect="1"/>
          </p:cNvPicPr>
          <p:nvPr/>
        </p:nvPicPr>
        <p:blipFill>
          <a:blip r:embed="rId4"/>
          <a:stretch>
            <a:fillRect/>
          </a:stretch>
        </p:blipFill>
        <p:spPr>
          <a:xfrm>
            <a:off x="4106932" y="5307586"/>
            <a:ext cx="4919898" cy="725487"/>
          </a:xfrm>
          <a:prstGeom prst="rect">
            <a:avLst/>
          </a:prstGeom>
        </p:spPr>
      </p:pic>
      <p:sp>
        <p:nvSpPr>
          <p:cNvPr id="54" name="Rektangel 53">
            <a:extLst>
              <a:ext uri="{FF2B5EF4-FFF2-40B4-BE49-F238E27FC236}">
                <a16:creationId xmlns:a16="http://schemas.microsoft.com/office/drawing/2014/main" id="{F76E6A3C-AA47-5A88-2057-D9B79A208286}"/>
              </a:ext>
            </a:extLst>
          </p:cNvPr>
          <p:cNvSpPr/>
          <p:nvPr/>
        </p:nvSpPr>
        <p:spPr>
          <a:xfrm>
            <a:off x="6590112" y="6095343"/>
            <a:ext cx="116358" cy="1207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 name="Rektangel 55">
            <a:extLst>
              <a:ext uri="{FF2B5EF4-FFF2-40B4-BE49-F238E27FC236}">
                <a16:creationId xmlns:a16="http://schemas.microsoft.com/office/drawing/2014/main" id="{548F3D2B-0B2F-3358-15A8-0B6F349247BB}"/>
              </a:ext>
            </a:extLst>
          </p:cNvPr>
          <p:cNvSpPr/>
          <p:nvPr/>
        </p:nvSpPr>
        <p:spPr>
          <a:xfrm>
            <a:off x="7113498" y="6095343"/>
            <a:ext cx="116358" cy="1207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 name="Tekstfelt 56">
            <a:extLst>
              <a:ext uri="{FF2B5EF4-FFF2-40B4-BE49-F238E27FC236}">
                <a16:creationId xmlns:a16="http://schemas.microsoft.com/office/drawing/2014/main" id="{373CC8C3-74EF-4E05-1C40-AAFFEAEA9E33}"/>
              </a:ext>
            </a:extLst>
          </p:cNvPr>
          <p:cNvSpPr txBox="1"/>
          <p:nvPr/>
        </p:nvSpPr>
        <p:spPr>
          <a:xfrm>
            <a:off x="6096000" y="3074396"/>
            <a:ext cx="5208795" cy="261610"/>
          </a:xfrm>
          <a:prstGeom prst="rect">
            <a:avLst/>
          </a:prstGeom>
          <a:solidFill>
            <a:schemeClr val="bg1"/>
          </a:solidFill>
        </p:spPr>
        <p:txBody>
          <a:bodyPr wrap="square" rtlCol="0">
            <a:spAutoFit/>
          </a:bodyPr>
          <a:lstStyle/>
          <a:p>
            <a:r>
              <a:rPr lang="da-DK" sz="1100" dirty="0">
                <a:solidFill>
                  <a:schemeClr val="tx2"/>
                </a:solidFill>
              </a:rPr>
              <a:t> Forøgede symptomer      Ja          Nej</a:t>
            </a:r>
          </a:p>
        </p:txBody>
      </p:sp>
      <p:sp>
        <p:nvSpPr>
          <p:cNvPr id="58" name="Rektangel 57">
            <a:extLst>
              <a:ext uri="{FF2B5EF4-FFF2-40B4-BE49-F238E27FC236}">
                <a16:creationId xmlns:a16="http://schemas.microsoft.com/office/drawing/2014/main" id="{FC07E245-F2BB-8F9F-D8B9-4516FD207CBE}"/>
              </a:ext>
            </a:extLst>
          </p:cNvPr>
          <p:cNvSpPr/>
          <p:nvPr/>
        </p:nvSpPr>
        <p:spPr>
          <a:xfrm>
            <a:off x="8118053" y="3146049"/>
            <a:ext cx="116358" cy="1207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9" name="Rektangel 58">
            <a:extLst>
              <a:ext uri="{FF2B5EF4-FFF2-40B4-BE49-F238E27FC236}">
                <a16:creationId xmlns:a16="http://schemas.microsoft.com/office/drawing/2014/main" id="{A7F8D6D6-0BC3-B9B4-35DA-4C2DD587DD04}"/>
              </a:ext>
            </a:extLst>
          </p:cNvPr>
          <p:cNvSpPr/>
          <p:nvPr/>
        </p:nvSpPr>
        <p:spPr>
          <a:xfrm>
            <a:off x="8641439" y="3146049"/>
            <a:ext cx="116358" cy="1207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AEB238-2357-78E2-FF6F-12465C42AAFE}"/>
              </a:ext>
            </a:extLst>
          </p:cNvPr>
          <p:cNvSpPr/>
          <p:nvPr/>
        </p:nvSpPr>
        <p:spPr>
          <a:xfrm>
            <a:off x="4842989" y="441324"/>
            <a:ext cx="7203699" cy="271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1" name="Rektangel 60">
            <a:extLst>
              <a:ext uri="{FF2B5EF4-FFF2-40B4-BE49-F238E27FC236}">
                <a16:creationId xmlns:a16="http://schemas.microsoft.com/office/drawing/2014/main" id="{BFD8E3E1-6627-089A-81E5-2A4FBAFA7430}"/>
              </a:ext>
            </a:extLst>
          </p:cNvPr>
          <p:cNvSpPr/>
          <p:nvPr/>
        </p:nvSpPr>
        <p:spPr>
          <a:xfrm rot="19279493">
            <a:off x="4463028" y="2675507"/>
            <a:ext cx="759925" cy="622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7970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4" grpId="0" animBg="1"/>
      <p:bldP spid="56" grpId="0" animBg="1"/>
      <p:bldP spid="60" grpId="0" animBg="1"/>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a:xfrm>
            <a:off x="5524500" y="669471"/>
            <a:ext cx="6667500" cy="4483554"/>
          </a:xfrm>
        </p:spPr>
        <p:txBody>
          <a:bodyPr/>
          <a:lstStyle/>
          <a:p>
            <a:r>
              <a:rPr lang="en-US" sz="6000" dirty="0" err="1"/>
              <a:t>Hvor</a:t>
            </a:r>
            <a:r>
              <a:rPr lang="en-US" sz="6000" dirty="0"/>
              <a:t> </a:t>
            </a:r>
            <a:r>
              <a:rPr lang="en-US" sz="6000" dirty="0" err="1"/>
              <a:t>skal</a:t>
            </a:r>
            <a:r>
              <a:rPr lang="en-US" sz="6000" dirty="0"/>
              <a:t> vi hen?</a:t>
            </a:r>
            <a:br>
              <a:rPr lang="en-US" sz="6000" dirty="0"/>
            </a:br>
            <a:br>
              <a:rPr lang="en-US" sz="2400" dirty="0"/>
            </a:br>
            <a:r>
              <a:rPr lang="en-US" sz="2800" dirty="0" err="1">
                <a:solidFill>
                  <a:schemeClr val="accent2">
                    <a:lumMod val="10000"/>
                  </a:schemeClr>
                </a:solidFill>
              </a:rPr>
              <a:t>Senfølger</a:t>
            </a:r>
            <a:r>
              <a:rPr lang="en-US" sz="2800" dirty="0">
                <a:solidFill>
                  <a:schemeClr val="accent2">
                    <a:lumMod val="10000"/>
                  </a:schemeClr>
                </a:solidFill>
              </a:rPr>
              <a:t> </a:t>
            </a:r>
            <a:r>
              <a:rPr lang="en-US" sz="2800" dirty="0" err="1">
                <a:solidFill>
                  <a:schemeClr val="accent2">
                    <a:lumMod val="10000"/>
                  </a:schemeClr>
                </a:solidFill>
              </a:rPr>
              <a:t>efter</a:t>
            </a:r>
            <a:r>
              <a:rPr lang="en-US" sz="2800" dirty="0">
                <a:solidFill>
                  <a:schemeClr val="accent2">
                    <a:lumMod val="10000"/>
                  </a:schemeClr>
                </a:solidFill>
              </a:rPr>
              <a:t> </a:t>
            </a:r>
            <a:r>
              <a:rPr lang="en-US" sz="2800" dirty="0" err="1">
                <a:solidFill>
                  <a:schemeClr val="accent2">
                    <a:lumMod val="10000"/>
                  </a:schemeClr>
                </a:solidFill>
              </a:rPr>
              <a:t>lungekræft</a:t>
            </a:r>
            <a:br>
              <a:rPr lang="en-US" sz="2800" dirty="0">
                <a:solidFill>
                  <a:schemeClr val="accent2">
                    <a:lumMod val="10000"/>
                  </a:schemeClr>
                </a:solidFill>
              </a:rPr>
            </a:br>
            <a:r>
              <a:rPr lang="en-US" sz="2800" dirty="0" err="1">
                <a:solidFill>
                  <a:schemeClr val="accent2">
                    <a:lumMod val="10000"/>
                  </a:schemeClr>
                </a:solidFill>
              </a:rPr>
              <a:t>Hvad</a:t>
            </a:r>
            <a:r>
              <a:rPr lang="en-US" sz="2800" dirty="0">
                <a:solidFill>
                  <a:schemeClr val="accent2">
                    <a:lumMod val="10000"/>
                  </a:schemeClr>
                </a:solidFill>
              </a:rPr>
              <a:t> </a:t>
            </a:r>
            <a:r>
              <a:rPr lang="en-US" sz="2800" dirty="0" err="1">
                <a:solidFill>
                  <a:schemeClr val="accent2">
                    <a:lumMod val="10000"/>
                  </a:schemeClr>
                </a:solidFill>
              </a:rPr>
              <a:t>kan</a:t>
            </a:r>
            <a:r>
              <a:rPr lang="en-US" sz="2800" dirty="0">
                <a:solidFill>
                  <a:schemeClr val="accent2">
                    <a:lumMod val="10000"/>
                  </a:schemeClr>
                </a:solidFill>
              </a:rPr>
              <a:t> man </a:t>
            </a:r>
            <a:r>
              <a:rPr lang="en-US" sz="2800" dirty="0" err="1">
                <a:solidFill>
                  <a:schemeClr val="accent2">
                    <a:lumMod val="10000"/>
                  </a:schemeClr>
                </a:solidFill>
              </a:rPr>
              <a:t>selv</a:t>
            </a:r>
            <a:r>
              <a:rPr lang="en-US" sz="2800" dirty="0">
                <a:solidFill>
                  <a:schemeClr val="accent2">
                    <a:lumMod val="10000"/>
                  </a:schemeClr>
                </a:solidFill>
              </a:rPr>
              <a:t> </a:t>
            </a:r>
            <a:r>
              <a:rPr lang="en-US" sz="2800" dirty="0" err="1">
                <a:solidFill>
                  <a:schemeClr val="accent2">
                    <a:lumMod val="10000"/>
                  </a:schemeClr>
                </a:solidFill>
              </a:rPr>
              <a:t>gøre</a:t>
            </a:r>
            <a:r>
              <a:rPr lang="en-US" sz="2800" dirty="0">
                <a:solidFill>
                  <a:schemeClr val="accent2">
                    <a:lumMod val="10000"/>
                  </a:schemeClr>
                </a:solidFill>
              </a:rPr>
              <a:t>?</a:t>
            </a:r>
            <a:br>
              <a:rPr lang="en-US" sz="2800" dirty="0">
                <a:solidFill>
                  <a:schemeClr val="accent2">
                    <a:lumMod val="10000"/>
                  </a:schemeClr>
                </a:solidFill>
              </a:rPr>
            </a:br>
            <a:r>
              <a:rPr lang="en-US" sz="2800" dirty="0" err="1">
                <a:solidFill>
                  <a:schemeClr val="accent2">
                    <a:lumMod val="10000"/>
                  </a:schemeClr>
                </a:solidFill>
              </a:rPr>
              <a:t>Hvor</a:t>
            </a:r>
            <a:r>
              <a:rPr lang="en-US" sz="2800" dirty="0">
                <a:solidFill>
                  <a:schemeClr val="accent2">
                    <a:lumMod val="10000"/>
                  </a:schemeClr>
                </a:solidFill>
              </a:rPr>
              <a:t> </a:t>
            </a:r>
            <a:r>
              <a:rPr lang="en-US" sz="2800" dirty="0" err="1">
                <a:solidFill>
                  <a:schemeClr val="accent2">
                    <a:lumMod val="10000"/>
                  </a:schemeClr>
                </a:solidFill>
              </a:rPr>
              <a:t>kan</a:t>
            </a:r>
            <a:r>
              <a:rPr lang="en-US" sz="2800" dirty="0">
                <a:solidFill>
                  <a:schemeClr val="accent2">
                    <a:lumMod val="10000"/>
                  </a:schemeClr>
                </a:solidFill>
              </a:rPr>
              <a:t> man </a:t>
            </a:r>
            <a:r>
              <a:rPr lang="en-US" sz="2800" dirty="0" err="1">
                <a:solidFill>
                  <a:schemeClr val="accent2">
                    <a:lumMod val="10000"/>
                  </a:schemeClr>
                </a:solidFill>
              </a:rPr>
              <a:t>få</a:t>
            </a:r>
            <a:r>
              <a:rPr lang="en-US" sz="2800" dirty="0">
                <a:solidFill>
                  <a:schemeClr val="accent2">
                    <a:lumMod val="10000"/>
                  </a:schemeClr>
                </a:solidFill>
              </a:rPr>
              <a:t> </a:t>
            </a:r>
            <a:r>
              <a:rPr lang="en-US" sz="2800" dirty="0" err="1">
                <a:solidFill>
                  <a:schemeClr val="accent2">
                    <a:lumMod val="10000"/>
                  </a:schemeClr>
                </a:solidFill>
              </a:rPr>
              <a:t>hjælp</a:t>
            </a:r>
            <a:r>
              <a:rPr lang="en-US" sz="2800" dirty="0">
                <a:solidFill>
                  <a:schemeClr val="accent2">
                    <a:lumMod val="10000"/>
                  </a:schemeClr>
                </a:solidFill>
              </a:rPr>
              <a:t>?</a:t>
            </a:r>
            <a:br>
              <a:rPr lang="en-US" sz="2800" dirty="0">
                <a:solidFill>
                  <a:schemeClr val="accent2">
                    <a:lumMod val="10000"/>
                  </a:schemeClr>
                </a:solidFill>
              </a:rPr>
            </a:br>
            <a:r>
              <a:rPr lang="en-US" sz="2800" dirty="0" err="1">
                <a:solidFill>
                  <a:schemeClr val="accent2">
                    <a:lumMod val="10000"/>
                  </a:schemeClr>
                </a:solidFill>
              </a:rPr>
              <a:t>Hvad</a:t>
            </a:r>
            <a:r>
              <a:rPr lang="en-US" sz="2800" dirty="0">
                <a:solidFill>
                  <a:schemeClr val="accent2">
                    <a:lumMod val="10000"/>
                  </a:schemeClr>
                </a:solidFill>
              </a:rPr>
              <a:t> er </a:t>
            </a:r>
            <a:r>
              <a:rPr lang="en-US" sz="2800" dirty="0" err="1">
                <a:solidFill>
                  <a:schemeClr val="accent2">
                    <a:lumMod val="10000"/>
                  </a:schemeClr>
                </a:solidFill>
              </a:rPr>
              <a:t>visionen</a:t>
            </a:r>
            <a:r>
              <a:rPr lang="en-US" sz="2800" dirty="0">
                <a:solidFill>
                  <a:schemeClr val="accent2">
                    <a:lumMod val="10000"/>
                  </a:schemeClr>
                </a:solidFill>
              </a:rPr>
              <a:t> for </a:t>
            </a:r>
            <a:r>
              <a:rPr lang="en-US" sz="2800" dirty="0" err="1">
                <a:solidFill>
                  <a:schemeClr val="accent2">
                    <a:lumMod val="10000"/>
                  </a:schemeClr>
                </a:solidFill>
              </a:rPr>
              <a:t>fremtiden</a:t>
            </a:r>
            <a:r>
              <a:rPr lang="en-US" sz="2800" dirty="0">
                <a:solidFill>
                  <a:schemeClr val="accent2">
                    <a:lumMod val="10000"/>
                  </a:schemeClr>
                </a:solidFill>
              </a:rPr>
              <a:t>?</a:t>
            </a:r>
            <a:endParaRPr lang="da-DK" sz="2800" dirty="0"/>
          </a:p>
        </p:txBody>
      </p:sp>
      <p:pic>
        <p:nvPicPr>
          <p:cNvPr id="5" name="Billede 4">
            <a:extLst>
              <a:ext uri="{FF2B5EF4-FFF2-40B4-BE49-F238E27FC236}">
                <a16:creationId xmlns:a16="http://schemas.microsoft.com/office/drawing/2014/main" id="{9B207CE6-AE2C-971A-AC8F-5995DD1557A8}"/>
              </a:ext>
            </a:extLst>
          </p:cNvPr>
          <p:cNvPicPr>
            <a:picLocks noChangeAspect="1"/>
          </p:cNvPicPr>
          <p:nvPr/>
        </p:nvPicPr>
        <p:blipFill>
          <a:blip r:embed="rId2"/>
          <a:stretch>
            <a:fillRect/>
          </a:stretch>
        </p:blipFill>
        <p:spPr>
          <a:xfrm>
            <a:off x="0" y="0"/>
            <a:ext cx="5192527" cy="6858000"/>
          </a:xfrm>
          <a:prstGeom prst="rect">
            <a:avLst/>
          </a:prstGeom>
        </p:spPr>
      </p:pic>
    </p:spTree>
    <p:extLst>
      <p:ext uri="{BB962C8B-B14F-4D97-AF65-F5344CB8AC3E}">
        <p14:creationId xmlns:p14="http://schemas.microsoft.com/office/powerpoint/2010/main" val="107393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A7DF229-D8B9-7C98-FE07-C0716E3AA541}"/>
              </a:ext>
            </a:extLst>
          </p:cNvPr>
          <p:cNvPicPr>
            <a:picLocks noChangeAspect="1"/>
          </p:cNvPicPr>
          <p:nvPr/>
        </p:nvPicPr>
        <p:blipFill>
          <a:blip r:embed="rId3"/>
          <a:stretch>
            <a:fillRect/>
          </a:stretch>
        </p:blipFill>
        <p:spPr>
          <a:xfrm>
            <a:off x="0" y="0"/>
            <a:ext cx="12189586" cy="6858000"/>
          </a:xfrm>
          <a:prstGeom prst="rect">
            <a:avLst/>
          </a:prstGeom>
        </p:spPr>
      </p:pic>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a:xfrm>
            <a:off x="0" y="3347290"/>
            <a:ext cx="5372100" cy="511175"/>
          </a:xfrm>
        </p:spPr>
        <p:txBody>
          <a:bodyPr/>
          <a:lstStyle/>
          <a:p>
            <a:pPr algn="ctr"/>
            <a:r>
              <a:rPr lang="en-US" sz="6000" dirty="0" err="1"/>
              <a:t>Hvilke</a:t>
            </a:r>
            <a:r>
              <a:rPr lang="en-US" sz="6000" dirty="0"/>
              <a:t> </a:t>
            </a:r>
            <a:r>
              <a:rPr lang="en-US" sz="6000" dirty="0" err="1"/>
              <a:t>konsekvenser</a:t>
            </a:r>
            <a:r>
              <a:rPr lang="en-US" sz="6000" dirty="0"/>
              <a:t> </a:t>
            </a:r>
            <a:r>
              <a:rPr lang="en-US" sz="6000" dirty="0" err="1"/>
              <a:t>har</a:t>
            </a:r>
            <a:r>
              <a:rPr lang="en-US" sz="6000" dirty="0"/>
              <a:t> </a:t>
            </a:r>
            <a:r>
              <a:rPr lang="en-US" sz="6000" dirty="0" err="1"/>
              <a:t>senfølgerne</a:t>
            </a:r>
            <a:r>
              <a:rPr lang="en-US" sz="6000" dirty="0"/>
              <a:t>?</a:t>
            </a:r>
            <a:endParaRPr lang="da-DK" dirty="0"/>
          </a:p>
        </p:txBody>
      </p:sp>
    </p:spTree>
    <p:extLst>
      <p:ext uri="{BB962C8B-B14F-4D97-AF65-F5344CB8AC3E}">
        <p14:creationId xmlns:p14="http://schemas.microsoft.com/office/powerpoint/2010/main" val="1402438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a:xfrm>
            <a:off x="337185" y="1631496"/>
            <a:ext cx="11233150" cy="511175"/>
          </a:xfrm>
        </p:spPr>
        <p:txBody>
          <a:bodyPr/>
          <a:lstStyle/>
          <a:p>
            <a:pPr algn="ctr"/>
            <a:r>
              <a:rPr lang="en-US" sz="6000" dirty="0" err="1"/>
              <a:t>Behov</a:t>
            </a:r>
            <a:r>
              <a:rPr lang="en-US" sz="6000" dirty="0"/>
              <a:t> </a:t>
            </a:r>
            <a:r>
              <a:rPr lang="en-US" sz="6000" dirty="0" err="1"/>
              <a:t>hjælp</a:t>
            </a:r>
            <a:r>
              <a:rPr lang="en-US" sz="6000" dirty="0"/>
              <a:t> </a:t>
            </a:r>
            <a:r>
              <a:rPr lang="en-US" sz="6000" dirty="0" err="1"/>
              <a:t>til</a:t>
            </a:r>
            <a:r>
              <a:rPr lang="en-US" sz="6000" dirty="0"/>
              <a:t> </a:t>
            </a:r>
            <a:r>
              <a:rPr lang="en-US" sz="6000" dirty="0" err="1"/>
              <a:t>senfølger</a:t>
            </a:r>
            <a:r>
              <a:rPr lang="en-US" sz="6000" dirty="0"/>
              <a:t>?</a:t>
            </a:r>
            <a:br>
              <a:rPr lang="en-US" dirty="0"/>
            </a:br>
            <a:endParaRPr lang="da-DK" dirty="0"/>
          </a:p>
        </p:txBody>
      </p:sp>
      <p:sp>
        <p:nvSpPr>
          <p:cNvPr id="3" name="Pladsholder til indhold 2">
            <a:extLst>
              <a:ext uri="{FF2B5EF4-FFF2-40B4-BE49-F238E27FC236}">
                <a16:creationId xmlns:a16="http://schemas.microsoft.com/office/drawing/2014/main" id="{6E4140A2-0287-F14C-A661-8A1204D7C063}"/>
              </a:ext>
            </a:extLst>
          </p:cNvPr>
          <p:cNvSpPr>
            <a:spLocks noGrp="1"/>
          </p:cNvSpPr>
          <p:nvPr>
            <p:ph idx="1"/>
          </p:nvPr>
        </p:nvSpPr>
        <p:spPr>
          <a:xfrm>
            <a:off x="479425" y="2768660"/>
            <a:ext cx="11233150" cy="2124529"/>
          </a:xfrm>
        </p:spPr>
        <p:txBody>
          <a:bodyPr>
            <a:normAutofit fontScale="92500" lnSpcReduction="20000"/>
          </a:bodyPr>
          <a:lstStyle/>
          <a:p>
            <a:pPr marL="0" indent="0" algn="ctr">
              <a:buNone/>
            </a:pPr>
            <a:r>
              <a:rPr lang="da-DK" sz="3600" dirty="0"/>
              <a:t>60 % oplever senfølger</a:t>
            </a:r>
          </a:p>
          <a:p>
            <a:pPr marL="0" indent="0" algn="ctr">
              <a:buNone/>
            </a:pPr>
            <a:endParaRPr lang="da-DK" sz="3600" dirty="0"/>
          </a:p>
          <a:p>
            <a:pPr marL="0" indent="0" algn="ctr">
              <a:buNone/>
            </a:pPr>
            <a:r>
              <a:rPr lang="en-US" sz="3600" dirty="0">
                <a:solidFill>
                  <a:schemeClr val="tx1"/>
                </a:solidFill>
              </a:rPr>
              <a:t>Men </a:t>
            </a:r>
            <a:r>
              <a:rPr lang="en-US" sz="3600" dirty="0" err="1">
                <a:solidFill>
                  <a:schemeClr val="tx1"/>
                </a:solidFill>
              </a:rPr>
              <a:t>hvem</a:t>
            </a:r>
            <a:r>
              <a:rPr lang="en-US" sz="3600" dirty="0">
                <a:solidFill>
                  <a:schemeClr val="tx1"/>
                </a:solidFill>
              </a:rPr>
              <a:t> </a:t>
            </a:r>
            <a:r>
              <a:rPr lang="en-US" sz="3600" dirty="0" err="1">
                <a:solidFill>
                  <a:schemeClr val="tx1"/>
                </a:solidFill>
              </a:rPr>
              <a:t>har</a:t>
            </a:r>
            <a:r>
              <a:rPr lang="en-US" sz="3600" dirty="0">
                <a:solidFill>
                  <a:schemeClr val="tx1"/>
                </a:solidFill>
              </a:rPr>
              <a:t> </a:t>
            </a:r>
            <a:r>
              <a:rPr lang="en-US" sz="3600" dirty="0" err="1">
                <a:solidFill>
                  <a:schemeClr val="tx1"/>
                </a:solidFill>
              </a:rPr>
              <a:t>brug</a:t>
            </a:r>
            <a:r>
              <a:rPr lang="en-US" sz="3600" dirty="0">
                <a:solidFill>
                  <a:schemeClr val="tx1"/>
                </a:solidFill>
              </a:rPr>
              <a:t> for </a:t>
            </a:r>
            <a:r>
              <a:rPr lang="en-US" sz="3600" dirty="0" err="1">
                <a:solidFill>
                  <a:schemeClr val="tx1"/>
                </a:solidFill>
              </a:rPr>
              <a:t>specialiseret</a:t>
            </a:r>
            <a:r>
              <a:rPr lang="en-US" sz="3600" dirty="0">
                <a:solidFill>
                  <a:schemeClr val="tx1"/>
                </a:solidFill>
              </a:rPr>
              <a:t> </a:t>
            </a:r>
            <a:r>
              <a:rPr lang="en-US" sz="3600" dirty="0" err="1">
                <a:solidFill>
                  <a:schemeClr val="tx1"/>
                </a:solidFill>
              </a:rPr>
              <a:t>behandling</a:t>
            </a:r>
            <a:r>
              <a:rPr lang="en-US" sz="3600" dirty="0">
                <a:solidFill>
                  <a:schemeClr val="tx1"/>
                </a:solidFill>
              </a:rPr>
              <a:t>?  </a:t>
            </a:r>
          </a:p>
          <a:p>
            <a:pPr marL="0" indent="0" algn="ctr">
              <a:buNone/>
            </a:pPr>
            <a:r>
              <a:rPr lang="en-US" sz="3600" dirty="0">
                <a:solidFill>
                  <a:schemeClr val="tx1"/>
                </a:solidFill>
              </a:rPr>
              <a:t>og </a:t>
            </a:r>
            <a:r>
              <a:rPr lang="en-US" sz="3600" dirty="0" err="1">
                <a:solidFill>
                  <a:schemeClr val="tx1"/>
                </a:solidFill>
              </a:rPr>
              <a:t>hvem</a:t>
            </a:r>
            <a:r>
              <a:rPr lang="en-US" sz="3600" dirty="0">
                <a:solidFill>
                  <a:schemeClr val="tx1"/>
                </a:solidFill>
              </a:rPr>
              <a:t> </a:t>
            </a:r>
            <a:r>
              <a:rPr lang="en-US" sz="3600" dirty="0" err="1">
                <a:solidFill>
                  <a:schemeClr val="tx1"/>
                </a:solidFill>
              </a:rPr>
              <a:t>har</a:t>
            </a:r>
            <a:r>
              <a:rPr lang="en-US" sz="3600" dirty="0">
                <a:solidFill>
                  <a:schemeClr val="tx1"/>
                </a:solidFill>
              </a:rPr>
              <a:t> </a:t>
            </a:r>
            <a:r>
              <a:rPr lang="en-US" sz="3600" dirty="0" err="1">
                <a:solidFill>
                  <a:schemeClr val="tx1"/>
                </a:solidFill>
              </a:rPr>
              <a:t>brug</a:t>
            </a:r>
            <a:r>
              <a:rPr lang="en-US" sz="3600" dirty="0">
                <a:solidFill>
                  <a:schemeClr val="tx1"/>
                </a:solidFill>
              </a:rPr>
              <a:t> for </a:t>
            </a:r>
            <a:r>
              <a:rPr lang="en-US" sz="3600" dirty="0" err="1">
                <a:solidFill>
                  <a:schemeClr val="tx1"/>
                </a:solidFill>
              </a:rPr>
              <a:t>undervisning</a:t>
            </a:r>
            <a:r>
              <a:rPr lang="en-US" sz="3600" dirty="0">
                <a:solidFill>
                  <a:schemeClr val="tx1"/>
                </a:solidFill>
              </a:rPr>
              <a:t> og </a:t>
            </a:r>
            <a:r>
              <a:rPr lang="en-US" sz="3600" dirty="0" err="1">
                <a:solidFill>
                  <a:schemeClr val="tx1"/>
                </a:solidFill>
              </a:rPr>
              <a:t>rehabilitering</a:t>
            </a:r>
            <a:r>
              <a:rPr lang="en-US" sz="3600" dirty="0">
                <a:solidFill>
                  <a:schemeClr val="tx1"/>
                </a:solidFill>
              </a:rPr>
              <a:t>?</a:t>
            </a:r>
            <a:endParaRPr lang="da-DK" sz="4000" dirty="0">
              <a:solidFill>
                <a:schemeClr val="tx1"/>
              </a:solidFill>
            </a:endParaRPr>
          </a:p>
          <a:p>
            <a:pPr marL="0" indent="0" algn="ctr">
              <a:buNone/>
            </a:pPr>
            <a:endParaRPr lang="da-DK" sz="3600" dirty="0"/>
          </a:p>
        </p:txBody>
      </p:sp>
      <p:sp>
        <p:nvSpPr>
          <p:cNvPr id="5" name="Tekstboks 1"/>
          <p:cNvSpPr txBox="1"/>
          <p:nvPr/>
        </p:nvSpPr>
        <p:spPr>
          <a:xfrm>
            <a:off x="562522" y="6277762"/>
            <a:ext cx="4806126" cy="169277"/>
          </a:xfrm>
          <a:prstGeom prst="rect">
            <a:avLst/>
          </a:prstGeom>
          <a:noFill/>
        </p:spPr>
        <p:txBody>
          <a:bodyPr wrap="square" lIns="0" tIns="0" rIns="0" bIns="0" rtlCol="0">
            <a:spAutoFit/>
          </a:bodyPr>
          <a:lstStyle/>
          <a:p>
            <a:r>
              <a:rPr lang="en-US" sz="1100" dirty="0" err="1">
                <a:solidFill>
                  <a:schemeClr val="tx2"/>
                </a:solidFill>
              </a:rPr>
              <a:t>Kilde</a:t>
            </a:r>
            <a:r>
              <a:rPr lang="en-US" sz="1100" dirty="0">
                <a:solidFill>
                  <a:schemeClr val="tx2"/>
                </a:solidFill>
              </a:rPr>
              <a:t>: </a:t>
            </a:r>
            <a:r>
              <a:rPr lang="en-US" sz="1100" dirty="0" err="1">
                <a:solidFill>
                  <a:schemeClr val="tx2"/>
                </a:solidFill>
              </a:rPr>
              <a:t>Barometerundersøgelsen</a:t>
            </a:r>
            <a:r>
              <a:rPr lang="en-US" sz="1100" dirty="0">
                <a:solidFill>
                  <a:schemeClr val="tx2"/>
                </a:solidFill>
              </a:rPr>
              <a:t> 2019.</a:t>
            </a:r>
            <a:endParaRPr lang="da-DK" sz="1100" dirty="0" err="1">
              <a:solidFill>
                <a:schemeClr val="tx2"/>
              </a:solidFill>
            </a:endParaRPr>
          </a:p>
        </p:txBody>
      </p:sp>
    </p:spTree>
    <p:extLst>
      <p:ext uri="{BB962C8B-B14F-4D97-AF65-F5344CB8AC3E}">
        <p14:creationId xmlns:p14="http://schemas.microsoft.com/office/powerpoint/2010/main" val="2850533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87FF70C-A60F-A8A3-A63A-5DE46D5F0694}"/>
              </a:ext>
            </a:extLst>
          </p:cNvPr>
          <p:cNvPicPr>
            <a:picLocks noChangeAspect="1"/>
          </p:cNvPicPr>
          <p:nvPr/>
        </p:nvPicPr>
        <p:blipFill>
          <a:blip r:embed="rId2"/>
          <a:stretch>
            <a:fillRect/>
          </a:stretch>
        </p:blipFill>
        <p:spPr>
          <a:xfrm>
            <a:off x="3084798" y="1077400"/>
            <a:ext cx="4915380" cy="4915380"/>
          </a:xfrm>
          <a:prstGeom prst="rect">
            <a:avLst/>
          </a:prstGeom>
        </p:spPr>
      </p:pic>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p:txBody>
          <a:bodyPr/>
          <a:lstStyle/>
          <a:p>
            <a:r>
              <a:rPr lang="da-DK" dirty="0"/>
              <a:t>Behandling af senfølger</a:t>
            </a:r>
          </a:p>
        </p:txBody>
      </p:sp>
      <p:sp>
        <p:nvSpPr>
          <p:cNvPr id="5" name="Pladsholder til indhold 2">
            <a:extLst>
              <a:ext uri="{FF2B5EF4-FFF2-40B4-BE49-F238E27FC236}">
                <a16:creationId xmlns:a16="http://schemas.microsoft.com/office/drawing/2014/main" id="{2E24E0CD-4895-C316-9B10-CB3E7E8B47E1}"/>
              </a:ext>
            </a:extLst>
          </p:cNvPr>
          <p:cNvSpPr>
            <a:spLocks noGrp="1"/>
          </p:cNvSpPr>
          <p:nvPr>
            <p:ph idx="1"/>
          </p:nvPr>
        </p:nvSpPr>
        <p:spPr>
          <a:xfrm>
            <a:off x="479425" y="1229951"/>
            <a:ext cx="11233150" cy="2124529"/>
          </a:xfrm>
        </p:spPr>
        <p:txBody>
          <a:bodyPr>
            <a:normAutofit/>
          </a:bodyPr>
          <a:lstStyle/>
          <a:p>
            <a:r>
              <a:rPr lang="da-DK" sz="2400" dirty="0"/>
              <a:t>Opfølgningsforløb</a:t>
            </a:r>
          </a:p>
          <a:p>
            <a:r>
              <a:rPr lang="da-DK" sz="2400" dirty="0"/>
              <a:t>Kommunal rehabilitering</a:t>
            </a:r>
          </a:p>
          <a:p>
            <a:r>
              <a:rPr lang="da-DK" sz="2400" dirty="0"/>
              <a:t>Senfølgeklinikker</a:t>
            </a:r>
            <a:endParaRPr lang="en-US" sz="2400" dirty="0"/>
          </a:p>
        </p:txBody>
      </p:sp>
      <p:sp>
        <p:nvSpPr>
          <p:cNvPr id="9" name="Ellipse 8">
            <a:extLst>
              <a:ext uri="{FF2B5EF4-FFF2-40B4-BE49-F238E27FC236}">
                <a16:creationId xmlns:a16="http://schemas.microsoft.com/office/drawing/2014/main" id="{815E5E81-1871-FFDD-D379-82D35FA3FC61}"/>
              </a:ext>
            </a:extLst>
          </p:cNvPr>
          <p:cNvSpPr/>
          <p:nvPr/>
        </p:nvSpPr>
        <p:spPr>
          <a:xfrm>
            <a:off x="4913838" y="2160902"/>
            <a:ext cx="110167" cy="81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8688AFF1-BB13-4E15-50D0-4E0DCDBED499}"/>
              </a:ext>
            </a:extLst>
          </p:cNvPr>
          <p:cNvSpPr/>
          <p:nvPr/>
        </p:nvSpPr>
        <p:spPr>
          <a:xfrm>
            <a:off x="5266263" y="3421719"/>
            <a:ext cx="110167" cy="81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9A689C92-E4C5-A3A9-36C4-D5FE8A051ECD}"/>
              </a:ext>
            </a:extLst>
          </p:cNvPr>
          <p:cNvSpPr/>
          <p:nvPr/>
        </p:nvSpPr>
        <p:spPr>
          <a:xfrm>
            <a:off x="6999813" y="4056602"/>
            <a:ext cx="110167" cy="81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930B1DFF-2E48-8B80-DDFE-A36A425D6824}"/>
              </a:ext>
            </a:extLst>
          </p:cNvPr>
          <p:cNvSpPr txBox="1"/>
          <p:nvPr/>
        </p:nvSpPr>
        <p:spPr>
          <a:xfrm>
            <a:off x="4968921" y="2308934"/>
            <a:ext cx="2658537" cy="738664"/>
          </a:xfrm>
          <a:prstGeom prst="rect">
            <a:avLst/>
          </a:prstGeom>
          <a:noFill/>
        </p:spPr>
        <p:txBody>
          <a:bodyPr wrap="square" rtlCol="0">
            <a:spAutoFit/>
          </a:bodyPr>
          <a:lstStyle/>
          <a:p>
            <a:pPr algn="ctr"/>
            <a:r>
              <a:rPr lang="da-DK" sz="1400" dirty="0"/>
              <a:t>Klinikker for senfølger efter kræft i bækkenorganer i  region midt</a:t>
            </a:r>
          </a:p>
        </p:txBody>
      </p:sp>
      <p:sp>
        <p:nvSpPr>
          <p:cNvPr id="17" name="Ellipse 16">
            <a:extLst>
              <a:ext uri="{FF2B5EF4-FFF2-40B4-BE49-F238E27FC236}">
                <a16:creationId xmlns:a16="http://schemas.microsoft.com/office/drawing/2014/main" id="{1A799691-90F5-1337-5F64-6C96EC567534}"/>
              </a:ext>
            </a:extLst>
          </p:cNvPr>
          <p:cNvSpPr/>
          <p:nvPr/>
        </p:nvSpPr>
        <p:spPr>
          <a:xfrm>
            <a:off x="3827988" y="4370702"/>
            <a:ext cx="110167" cy="81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79CAEAA5-A1C1-C209-E379-8CA11941458A}"/>
              </a:ext>
            </a:extLst>
          </p:cNvPr>
          <p:cNvSpPr txBox="1"/>
          <p:nvPr/>
        </p:nvSpPr>
        <p:spPr>
          <a:xfrm>
            <a:off x="2662809" y="4394081"/>
            <a:ext cx="2658537" cy="307777"/>
          </a:xfrm>
          <a:prstGeom prst="rect">
            <a:avLst/>
          </a:prstGeom>
          <a:noFill/>
        </p:spPr>
        <p:txBody>
          <a:bodyPr wrap="square" rtlCol="0">
            <a:spAutoFit/>
          </a:bodyPr>
          <a:lstStyle/>
          <a:p>
            <a:pPr algn="ctr"/>
            <a:r>
              <a:rPr lang="da-DK" sz="1400" dirty="0"/>
              <a:t>Senfølgeklinikker i region syd</a:t>
            </a:r>
          </a:p>
        </p:txBody>
      </p:sp>
      <p:sp>
        <p:nvSpPr>
          <p:cNvPr id="20" name="Tekstfelt 19">
            <a:extLst>
              <a:ext uri="{FF2B5EF4-FFF2-40B4-BE49-F238E27FC236}">
                <a16:creationId xmlns:a16="http://schemas.microsoft.com/office/drawing/2014/main" id="{6694766E-F528-5E2F-EC10-648A878D7104}"/>
              </a:ext>
            </a:extLst>
          </p:cNvPr>
          <p:cNvSpPr txBox="1"/>
          <p:nvPr/>
        </p:nvSpPr>
        <p:spPr>
          <a:xfrm>
            <a:off x="5901581" y="4326928"/>
            <a:ext cx="3059712" cy="523220"/>
          </a:xfrm>
          <a:prstGeom prst="rect">
            <a:avLst/>
          </a:prstGeom>
          <a:noFill/>
        </p:spPr>
        <p:txBody>
          <a:bodyPr wrap="square" rtlCol="0">
            <a:spAutoFit/>
          </a:bodyPr>
          <a:lstStyle/>
          <a:p>
            <a:pPr algn="ctr"/>
            <a:r>
              <a:rPr lang="da-DK" sz="1400" dirty="0"/>
              <a:t>Klinik for senfølger Sjællands Universitets Hospital Roskilde</a:t>
            </a:r>
          </a:p>
        </p:txBody>
      </p:sp>
      <p:sp>
        <p:nvSpPr>
          <p:cNvPr id="21" name="Tekstfelt 20">
            <a:extLst>
              <a:ext uri="{FF2B5EF4-FFF2-40B4-BE49-F238E27FC236}">
                <a16:creationId xmlns:a16="http://schemas.microsoft.com/office/drawing/2014/main" id="{6CEA89C3-2539-B455-3D0F-8541B2684556}"/>
              </a:ext>
            </a:extLst>
          </p:cNvPr>
          <p:cNvSpPr txBox="1"/>
          <p:nvPr/>
        </p:nvSpPr>
        <p:spPr>
          <a:xfrm>
            <a:off x="6973348" y="3556464"/>
            <a:ext cx="3473054" cy="523220"/>
          </a:xfrm>
          <a:prstGeom prst="rect">
            <a:avLst/>
          </a:prstGeom>
          <a:noFill/>
        </p:spPr>
        <p:txBody>
          <a:bodyPr wrap="square" rtlCol="0">
            <a:spAutoFit/>
          </a:bodyPr>
          <a:lstStyle/>
          <a:p>
            <a:pPr algn="ctr"/>
            <a:r>
              <a:rPr lang="da-DK" sz="1400" dirty="0"/>
              <a:t>Senfølge tilbud til hoved-halskræft og tarmkræftpatienter på Herlev Hospital</a:t>
            </a:r>
          </a:p>
        </p:txBody>
      </p:sp>
      <p:sp>
        <p:nvSpPr>
          <p:cNvPr id="22" name="Ellipse 21">
            <a:extLst>
              <a:ext uri="{FF2B5EF4-FFF2-40B4-BE49-F238E27FC236}">
                <a16:creationId xmlns:a16="http://schemas.microsoft.com/office/drawing/2014/main" id="{B52F80A7-1C17-A257-699C-AC0ACE5AE457}"/>
              </a:ext>
            </a:extLst>
          </p:cNvPr>
          <p:cNvSpPr/>
          <p:nvPr/>
        </p:nvSpPr>
        <p:spPr>
          <a:xfrm>
            <a:off x="5156096" y="3041175"/>
            <a:ext cx="110167" cy="81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13535B22-F98B-DCE9-3F5C-3A4EB776A9FD}"/>
              </a:ext>
            </a:extLst>
          </p:cNvPr>
          <p:cNvSpPr/>
          <p:nvPr/>
        </p:nvSpPr>
        <p:spPr>
          <a:xfrm>
            <a:off x="4672053" y="3111773"/>
            <a:ext cx="110167" cy="8180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Tekstfelt 23">
            <a:extLst>
              <a:ext uri="{FF2B5EF4-FFF2-40B4-BE49-F238E27FC236}">
                <a16:creationId xmlns:a16="http://schemas.microsoft.com/office/drawing/2014/main" id="{9D1D68B1-F973-8400-517D-7CF912843F5E}"/>
              </a:ext>
            </a:extLst>
          </p:cNvPr>
          <p:cNvSpPr txBox="1"/>
          <p:nvPr/>
        </p:nvSpPr>
        <p:spPr>
          <a:xfrm>
            <a:off x="8149481" y="4972604"/>
            <a:ext cx="3059712" cy="523220"/>
          </a:xfrm>
          <a:prstGeom prst="rect">
            <a:avLst/>
          </a:prstGeom>
          <a:noFill/>
        </p:spPr>
        <p:txBody>
          <a:bodyPr wrap="square" rtlCol="0">
            <a:spAutoFit/>
          </a:bodyPr>
          <a:lstStyle/>
          <a:p>
            <a:pPr algn="ctr"/>
            <a:r>
              <a:rPr lang="da-DK" sz="1400" dirty="0"/>
              <a:t>7% af 174 patienter havde lungekræft</a:t>
            </a:r>
          </a:p>
        </p:txBody>
      </p:sp>
      <p:sp>
        <p:nvSpPr>
          <p:cNvPr id="25" name="Taleboble: oval 24">
            <a:extLst>
              <a:ext uri="{FF2B5EF4-FFF2-40B4-BE49-F238E27FC236}">
                <a16:creationId xmlns:a16="http://schemas.microsoft.com/office/drawing/2014/main" id="{EB17DDEF-E018-918C-C45E-781EC7B5FBB9}"/>
              </a:ext>
            </a:extLst>
          </p:cNvPr>
          <p:cNvSpPr/>
          <p:nvPr/>
        </p:nvSpPr>
        <p:spPr>
          <a:xfrm>
            <a:off x="8422167" y="4619625"/>
            <a:ext cx="2502552" cy="1373155"/>
          </a:xfrm>
          <a:prstGeom prst="wedgeEllipseCallout">
            <a:avLst>
              <a:gd name="adj1" fmla="val -39269"/>
              <a:gd name="adj2" fmla="val -55422"/>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6630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a:xfrm>
            <a:off x="479425" y="441324"/>
            <a:ext cx="11233150" cy="511175"/>
          </a:xfrm>
        </p:spPr>
        <p:txBody>
          <a:bodyPr/>
          <a:lstStyle/>
          <a:p>
            <a:r>
              <a:rPr lang="da-DK" dirty="0"/>
              <a:t>Optimal behandling af og støtte til</a:t>
            </a:r>
            <a:br>
              <a:rPr lang="da-DK" dirty="0"/>
            </a:br>
            <a:r>
              <a:rPr lang="da-DK" dirty="0"/>
              <a:t>senfølger</a:t>
            </a:r>
          </a:p>
        </p:txBody>
      </p:sp>
      <p:graphicFrame>
        <p:nvGraphicFramePr>
          <p:cNvPr id="5" name="Diagram 4">
            <a:extLst>
              <a:ext uri="{FF2B5EF4-FFF2-40B4-BE49-F238E27FC236}">
                <a16:creationId xmlns:a16="http://schemas.microsoft.com/office/drawing/2014/main" id="{6D16F78E-C99E-5FBF-1495-DA580F0149CE}"/>
              </a:ext>
            </a:extLst>
          </p:cNvPr>
          <p:cNvGraphicFramePr/>
          <p:nvPr>
            <p:extLst>
              <p:ext uri="{D42A27DB-BD31-4B8C-83A1-F6EECF244321}">
                <p14:modId xmlns:p14="http://schemas.microsoft.com/office/powerpoint/2010/main" val="815732467"/>
              </p:ext>
            </p:extLst>
          </p:nvPr>
        </p:nvGraphicFramePr>
        <p:xfrm>
          <a:off x="479426" y="1254642"/>
          <a:ext cx="6442369" cy="5443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56667EF3-D544-E2B8-4704-0460D2384D9E}"/>
              </a:ext>
            </a:extLst>
          </p:cNvPr>
          <p:cNvGraphicFramePr/>
          <p:nvPr>
            <p:extLst>
              <p:ext uri="{D42A27DB-BD31-4B8C-83A1-F6EECF244321}">
                <p14:modId xmlns:p14="http://schemas.microsoft.com/office/powerpoint/2010/main" val="113089283"/>
              </p:ext>
            </p:extLst>
          </p:nvPr>
        </p:nvGraphicFramePr>
        <p:xfrm>
          <a:off x="9027262" y="857890"/>
          <a:ext cx="3450856" cy="56970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5" name="Billede 14">
            <a:extLst>
              <a:ext uri="{FF2B5EF4-FFF2-40B4-BE49-F238E27FC236}">
                <a16:creationId xmlns:a16="http://schemas.microsoft.com/office/drawing/2014/main" id="{7CE49457-A553-95F8-65E2-1BE0E5BB59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9983" y="2349733"/>
            <a:ext cx="1106369" cy="1106369"/>
          </a:xfrm>
          <a:prstGeom prst="rect">
            <a:avLst/>
          </a:prstGeom>
        </p:spPr>
      </p:pic>
      <p:pic>
        <p:nvPicPr>
          <p:cNvPr id="16" name="Billede 15">
            <a:extLst>
              <a:ext uri="{FF2B5EF4-FFF2-40B4-BE49-F238E27FC236}">
                <a16:creationId xmlns:a16="http://schemas.microsoft.com/office/drawing/2014/main" id="{2DE9328E-D606-62EF-2234-51564009B5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59982" y="3901891"/>
            <a:ext cx="1106370" cy="1106370"/>
          </a:xfrm>
          <a:prstGeom prst="rect">
            <a:avLst/>
          </a:prstGeom>
        </p:spPr>
      </p:pic>
      <p:pic>
        <p:nvPicPr>
          <p:cNvPr id="17" name="Billede 16">
            <a:extLst>
              <a:ext uri="{FF2B5EF4-FFF2-40B4-BE49-F238E27FC236}">
                <a16:creationId xmlns:a16="http://schemas.microsoft.com/office/drawing/2014/main" id="{56863845-F0D0-F0A9-1A14-C5A122BFDE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59982" y="5480756"/>
            <a:ext cx="1106370" cy="1106370"/>
          </a:xfrm>
          <a:prstGeom prst="rect">
            <a:avLst/>
          </a:prstGeom>
        </p:spPr>
      </p:pic>
      <p:sp>
        <p:nvSpPr>
          <p:cNvPr id="18" name="Titel 1">
            <a:extLst>
              <a:ext uri="{FF2B5EF4-FFF2-40B4-BE49-F238E27FC236}">
                <a16:creationId xmlns:a16="http://schemas.microsoft.com/office/drawing/2014/main" id="{4B176D8B-FB0F-C57C-97C0-359CB1C76D3C}"/>
              </a:ext>
            </a:extLst>
          </p:cNvPr>
          <p:cNvSpPr txBox="1">
            <a:spLocks/>
          </p:cNvSpPr>
          <p:nvPr/>
        </p:nvSpPr>
        <p:spPr>
          <a:xfrm>
            <a:off x="9217204" y="185737"/>
            <a:ext cx="2648731" cy="5111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pPr algn="r"/>
            <a:r>
              <a:rPr lang="da-DK" sz="1800" dirty="0"/>
              <a:t>Evidensbaseret blandt kræftpatienter</a:t>
            </a:r>
          </a:p>
        </p:txBody>
      </p:sp>
      <p:pic>
        <p:nvPicPr>
          <p:cNvPr id="20" name="Billede 19" descr="Et billede, der indeholder Font/skrifttype, Grafik, symbol, logo&#10;&#10;Automatisk genereret beskrivelse">
            <a:extLst>
              <a:ext uri="{FF2B5EF4-FFF2-40B4-BE49-F238E27FC236}">
                <a16:creationId xmlns:a16="http://schemas.microsoft.com/office/drawing/2014/main" id="{A75FC644-5C4F-F2F9-1507-89E5F4A6F9AC}"/>
              </a:ext>
            </a:extLst>
          </p:cNvPr>
          <p:cNvPicPr>
            <a:picLocks noChangeAspect="1"/>
          </p:cNvPicPr>
          <p:nvPr/>
        </p:nvPicPr>
        <p:blipFill>
          <a:blip r:embed="rId16"/>
          <a:stretch>
            <a:fillRect/>
          </a:stretch>
        </p:blipFill>
        <p:spPr>
          <a:xfrm>
            <a:off x="8274148" y="942095"/>
            <a:ext cx="1092204" cy="1092204"/>
          </a:xfrm>
          <a:prstGeom prst="rect">
            <a:avLst/>
          </a:prstGeom>
        </p:spPr>
      </p:pic>
      <p:sp>
        <p:nvSpPr>
          <p:cNvPr id="23" name="Rektangel 22">
            <a:extLst>
              <a:ext uri="{FF2B5EF4-FFF2-40B4-BE49-F238E27FC236}">
                <a16:creationId xmlns:a16="http://schemas.microsoft.com/office/drawing/2014/main" id="{07B62F26-E40C-ADB4-4ACC-8280667EA6AC}"/>
              </a:ext>
            </a:extLst>
          </p:cNvPr>
          <p:cNvSpPr/>
          <p:nvPr/>
        </p:nvSpPr>
        <p:spPr>
          <a:xfrm>
            <a:off x="9696164" y="6072744"/>
            <a:ext cx="2399182" cy="523220"/>
          </a:xfrm>
          <a:prstGeom prst="rect">
            <a:avLst/>
          </a:prstGeom>
        </p:spPr>
        <p:txBody>
          <a:bodyPr wrap="square">
            <a:spAutoFit/>
          </a:bodyPr>
          <a:lstStyle/>
          <a:p>
            <a:pPr marL="0" lvl="1" indent="0">
              <a:buNone/>
            </a:pPr>
            <a:r>
              <a:rPr lang="da-DK" sz="1400" dirty="0">
                <a:solidFill>
                  <a:schemeClr val="bg1">
                    <a:lumMod val="50000"/>
                  </a:schemeClr>
                </a:solidFill>
              </a:rPr>
              <a:t>Træthed/søvnproblemer, og depression</a:t>
            </a:r>
            <a:endParaRPr lang="da-DK" sz="1400" dirty="0"/>
          </a:p>
        </p:txBody>
      </p:sp>
      <p:sp>
        <p:nvSpPr>
          <p:cNvPr id="25" name="Rektangel 24">
            <a:extLst>
              <a:ext uri="{FF2B5EF4-FFF2-40B4-BE49-F238E27FC236}">
                <a16:creationId xmlns:a16="http://schemas.microsoft.com/office/drawing/2014/main" id="{60A7DDF5-F809-FE10-F2D8-BA5FDF068036}"/>
              </a:ext>
            </a:extLst>
          </p:cNvPr>
          <p:cNvSpPr/>
          <p:nvPr/>
        </p:nvSpPr>
        <p:spPr>
          <a:xfrm>
            <a:off x="9696164" y="4806493"/>
            <a:ext cx="2399182" cy="523220"/>
          </a:xfrm>
          <a:prstGeom prst="rect">
            <a:avLst/>
          </a:prstGeom>
        </p:spPr>
        <p:txBody>
          <a:bodyPr wrap="square">
            <a:spAutoFit/>
          </a:bodyPr>
          <a:lstStyle/>
          <a:p>
            <a:pPr marL="0" lvl="1" indent="0">
              <a:buNone/>
            </a:pPr>
            <a:r>
              <a:rPr lang="da-DK" sz="1400" dirty="0">
                <a:solidFill>
                  <a:schemeClr val="bg1">
                    <a:lumMod val="50000"/>
                  </a:schemeClr>
                </a:solidFill>
              </a:rPr>
              <a:t>Angst for tilbagefald og depression</a:t>
            </a:r>
            <a:endParaRPr lang="da-DK" sz="1400" dirty="0"/>
          </a:p>
        </p:txBody>
      </p:sp>
      <p:sp>
        <p:nvSpPr>
          <p:cNvPr id="26" name="Rektangel 25">
            <a:extLst>
              <a:ext uri="{FF2B5EF4-FFF2-40B4-BE49-F238E27FC236}">
                <a16:creationId xmlns:a16="http://schemas.microsoft.com/office/drawing/2014/main" id="{A413BFE2-DD6B-8F43-17E7-196AF8099D50}"/>
              </a:ext>
            </a:extLst>
          </p:cNvPr>
          <p:cNvSpPr/>
          <p:nvPr/>
        </p:nvSpPr>
        <p:spPr>
          <a:xfrm>
            <a:off x="9696164" y="1629987"/>
            <a:ext cx="2169771" cy="523220"/>
          </a:xfrm>
          <a:prstGeom prst="rect">
            <a:avLst/>
          </a:prstGeom>
        </p:spPr>
        <p:txBody>
          <a:bodyPr wrap="square">
            <a:spAutoFit/>
          </a:bodyPr>
          <a:lstStyle/>
          <a:p>
            <a:pPr marL="0" lvl="1" indent="0">
              <a:buNone/>
            </a:pPr>
            <a:r>
              <a:rPr lang="da-DK" sz="1400" dirty="0">
                <a:solidFill>
                  <a:schemeClr val="bg1">
                    <a:lumMod val="50000"/>
                  </a:schemeClr>
                </a:solidFill>
              </a:rPr>
              <a:t>Træthed, depression, smerter, åndenød</a:t>
            </a:r>
            <a:endParaRPr lang="da-DK" sz="1400" dirty="0"/>
          </a:p>
        </p:txBody>
      </p:sp>
      <p:sp>
        <p:nvSpPr>
          <p:cNvPr id="31" name="Rektangel 30">
            <a:extLst>
              <a:ext uri="{FF2B5EF4-FFF2-40B4-BE49-F238E27FC236}">
                <a16:creationId xmlns:a16="http://schemas.microsoft.com/office/drawing/2014/main" id="{0801B8D6-8C54-109F-B9BF-18CA71061E8A}"/>
              </a:ext>
            </a:extLst>
          </p:cNvPr>
          <p:cNvSpPr/>
          <p:nvPr/>
        </p:nvSpPr>
        <p:spPr>
          <a:xfrm>
            <a:off x="9647720" y="3088588"/>
            <a:ext cx="2447626" cy="738664"/>
          </a:xfrm>
          <a:prstGeom prst="rect">
            <a:avLst/>
          </a:prstGeom>
        </p:spPr>
        <p:txBody>
          <a:bodyPr wrap="square">
            <a:spAutoFit/>
          </a:bodyPr>
          <a:lstStyle/>
          <a:p>
            <a:pPr marL="0" lvl="1" indent="0">
              <a:buNone/>
            </a:pPr>
            <a:r>
              <a:rPr lang="da-DK" sz="1400" dirty="0">
                <a:solidFill>
                  <a:schemeClr val="bg1">
                    <a:lumMod val="50000"/>
                  </a:schemeClr>
                </a:solidFill>
              </a:rPr>
              <a:t>Angst for tilbagefald, depression, træthed, åndenød</a:t>
            </a:r>
            <a:endParaRPr lang="da-DK" sz="1400" dirty="0"/>
          </a:p>
        </p:txBody>
      </p:sp>
      <p:sp>
        <p:nvSpPr>
          <p:cNvPr id="33" name="Tekstfelt 32">
            <a:extLst>
              <a:ext uri="{FF2B5EF4-FFF2-40B4-BE49-F238E27FC236}">
                <a16:creationId xmlns:a16="http://schemas.microsoft.com/office/drawing/2014/main" id="{5A545AC1-58A7-0F78-38F9-A41E7245A8B9}"/>
              </a:ext>
            </a:extLst>
          </p:cNvPr>
          <p:cNvSpPr txBox="1"/>
          <p:nvPr/>
        </p:nvSpPr>
        <p:spPr>
          <a:xfrm>
            <a:off x="110095" y="6567192"/>
            <a:ext cx="7643848" cy="230832"/>
          </a:xfrm>
          <a:prstGeom prst="rect">
            <a:avLst/>
          </a:prstGeom>
          <a:noFill/>
        </p:spPr>
        <p:txBody>
          <a:bodyPr wrap="square">
            <a:spAutoFit/>
          </a:bodyPr>
          <a:lstStyle/>
          <a:p>
            <a:pPr marL="0" indent="0">
              <a:buNone/>
            </a:pPr>
            <a:r>
              <a:rPr lang="en-US" sz="900" dirty="0">
                <a:solidFill>
                  <a:schemeClr val="bg1">
                    <a:lumMod val="50000"/>
                  </a:schemeClr>
                </a:solidFill>
              </a:rPr>
              <a:t>Emery  et al. Management of common clinical problems experienced by survivors of cancer. Lancet. 2022 Apr 16;399(10334):1537-1550. </a:t>
            </a:r>
            <a:endParaRPr lang="da-DK" sz="900" dirty="0">
              <a:solidFill>
                <a:schemeClr val="bg1">
                  <a:lumMod val="50000"/>
                </a:schemeClr>
              </a:solidFill>
            </a:endParaRPr>
          </a:p>
        </p:txBody>
      </p:sp>
    </p:spTree>
    <p:extLst>
      <p:ext uri="{BB962C8B-B14F-4D97-AF65-F5344CB8AC3E}">
        <p14:creationId xmlns:p14="http://schemas.microsoft.com/office/powerpoint/2010/main" val="325126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8" grpId="0"/>
      <p:bldP spid="23" grpId="0"/>
      <p:bldP spid="25" grpId="0"/>
      <p:bldP spid="26"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B46BF5B-6B71-AA40-81C4-FF21B0CE5913}"/>
              </a:ext>
            </a:extLst>
          </p:cNvPr>
          <p:cNvSpPr>
            <a:spLocks noGrp="1"/>
          </p:cNvSpPr>
          <p:nvPr>
            <p:ph type="title"/>
          </p:nvPr>
        </p:nvSpPr>
        <p:spPr>
          <a:xfrm>
            <a:off x="435408" y="328993"/>
            <a:ext cx="10250313" cy="829335"/>
          </a:xfrm>
        </p:spPr>
        <p:txBody>
          <a:bodyPr anchor="t">
            <a:normAutofit fontScale="90000"/>
          </a:bodyPr>
          <a:lstStyle/>
          <a:p>
            <a:r>
              <a:rPr lang="da-DK" dirty="0"/>
              <a:t>Kan vi </a:t>
            </a:r>
            <a:r>
              <a:rPr lang="da-DK" dirty="0" err="1"/>
              <a:t>tilyde</a:t>
            </a:r>
            <a:r>
              <a:rPr lang="da-DK" dirty="0"/>
              <a:t> mere støtte til særligt sårbare lungekræftpatienter? </a:t>
            </a:r>
            <a:endParaRPr lang="en-GB" dirty="0"/>
          </a:p>
        </p:txBody>
      </p:sp>
      <p:pic>
        <p:nvPicPr>
          <p:cNvPr id="2" name="Billede 1">
            <a:extLst>
              <a:ext uri="{FF2B5EF4-FFF2-40B4-BE49-F238E27FC236}">
                <a16:creationId xmlns:a16="http://schemas.microsoft.com/office/drawing/2014/main" id="{78DE5AE9-7A43-6D29-FA48-2D1E9AA389B0}"/>
              </a:ext>
            </a:extLst>
          </p:cNvPr>
          <p:cNvPicPr>
            <a:picLocks noChangeAspect="1"/>
          </p:cNvPicPr>
          <p:nvPr/>
        </p:nvPicPr>
        <p:blipFill>
          <a:blip r:embed="rId2"/>
          <a:stretch>
            <a:fillRect/>
          </a:stretch>
        </p:blipFill>
        <p:spPr>
          <a:xfrm>
            <a:off x="1676400" y="1313261"/>
            <a:ext cx="10461170" cy="5215746"/>
          </a:xfrm>
          <a:prstGeom prst="rect">
            <a:avLst/>
          </a:prstGeom>
        </p:spPr>
      </p:pic>
      <p:pic>
        <p:nvPicPr>
          <p:cNvPr id="26626" name="Picture 2">
            <a:extLst>
              <a:ext uri="{FF2B5EF4-FFF2-40B4-BE49-F238E27FC236}">
                <a16:creationId xmlns:a16="http://schemas.microsoft.com/office/drawing/2014/main" id="{A798728F-7BDC-35EB-BB79-56FC348E2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4860" y="334309"/>
            <a:ext cx="1019175" cy="1905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984BC5C3-286D-E940-80F9-5F882C83FF7B}"/>
              </a:ext>
            </a:extLst>
          </p:cNvPr>
          <p:cNvSpPr txBox="1"/>
          <p:nvPr/>
        </p:nvSpPr>
        <p:spPr>
          <a:xfrm>
            <a:off x="54430" y="6488668"/>
            <a:ext cx="4082903" cy="369332"/>
          </a:xfrm>
          <a:prstGeom prst="rect">
            <a:avLst/>
          </a:prstGeom>
          <a:noFill/>
        </p:spPr>
        <p:txBody>
          <a:bodyPr wrap="square" rtlCol="0">
            <a:spAutoFit/>
          </a:bodyPr>
          <a:lstStyle/>
          <a:p>
            <a:r>
              <a:rPr lang="da-DK" dirty="0"/>
              <a:t>Læs mere på www.compas.dk</a:t>
            </a:r>
          </a:p>
        </p:txBody>
      </p:sp>
      <p:sp>
        <p:nvSpPr>
          <p:cNvPr id="8" name="Rektangel 7">
            <a:extLst>
              <a:ext uri="{FF2B5EF4-FFF2-40B4-BE49-F238E27FC236}">
                <a16:creationId xmlns:a16="http://schemas.microsoft.com/office/drawing/2014/main" id="{83DB72DC-23AD-37A6-C971-B6C864F84904}"/>
              </a:ext>
            </a:extLst>
          </p:cNvPr>
          <p:cNvSpPr/>
          <p:nvPr/>
        </p:nvSpPr>
        <p:spPr>
          <a:xfrm>
            <a:off x="1562986" y="1313261"/>
            <a:ext cx="2711302" cy="5175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C33FB1DC-680F-E49E-C580-03296B69C5E9}"/>
              </a:ext>
            </a:extLst>
          </p:cNvPr>
          <p:cNvSpPr/>
          <p:nvPr/>
        </p:nvSpPr>
        <p:spPr>
          <a:xfrm>
            <a:off x="9426268" y="1235794"/>
            <a:ext cx="2711302" cy="5175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EEF73D9C-807E-E3B5-75EC-973F69F0293E}"/>
              </a:ext>
            </a:extLst>
          </p:cNvPr>
          <p:cNvSpPr/>
          <p:nvPr/>
        </p:nvSpPr>
        <p:spPr>
          <a:xfrm>
            <a:off x="4137332" y="5305040"/>
            <a:ext cx="5570193" cy="1143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1597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FF86AB6-24E2-BDC9-C437-5635285FE09E}"/>
              </a:ext>
            </a:extLst>
          </p:cNvPr>
          <p:cNvPicPr>
            <a:picLocks noChangeAspect="1"/>
          </p:cNvPicPr>
          <p:nvPr/>
        </p:nvPicPr>
        <p:blipFill>
          <a:blip r:embed="rId2"/>
          <a:stretch>
            <a:fillRect/>
          </a:stretch>
        </p:blipFill>
        <p:spPr>
          <a:xfrm>
            <a:off x="-32506" y="0"/>
            <a:ext cx="12224506" cy="6860305"/>
          </a:xfrm>
          <a:prstGeom prst="rect">
            <a:avLst/>
          </a:prstGeom>
        </p:spPr>
      </p:pic>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a:xfrm>
            <a:off x="-196969" y="0"/>
            <a:ext cx="6126989" cy="511175"/>
          </a:xfrm>
        </p:spPr>
        <p:txBody>
          <a:bodyPr/>
          <a:lstStyle/>
          <a:p>
            <a:pPr algn="ctr"/>
            <a:r>
              <a:rPr lang="en-US" sz="6000" dirty="0" err="1"/>
              <a:t>Hvad</a:t>
            </a:r>
            <a:r>
              <a:rPr lang="en-US" sz="6000" dirty="0"/>
              <a:t> </a:t>
            </a:r>
            <a:r>
              <a:rPr lang="en-US" sz="6000" dirty="0" err="1"/>
              <a:t>kan</a:t>
            </a:r>
            <a:r>
              <a:rPr lang="en-US" sz="6000" dirty="0"/>
              <a:t> </a:t>
            </a:r>
            <a:r>
              <a:rPr lang="en-US" sz="6000" dirty="0" err="1"/>
              <a:t>jeg</a:t>
            </a:r>
            <a:r>
              <a:rPr lang="en-US" sz="6000" dirty="0"/>
              <a:t> </a:t>
            </a:r>
            <a:r>
              <a:rPr lang="en-US" sz="6000" dirty="0" err="1"/>
              <a:t>selv</a:t>
            </a:r>
            <a:r>
              <a:rPr lang="en-US" sz="6000" dirty="0"/>
              <a:t> </a:t>
            </a:r>
            <a:r>
              <a:rPr lang="en-US" sz="6000" dirty="0" err="1"/>
              <a:t>gøre</a:t>
            </a:r>
            <a:r>
              <a:rPr lang="en-US" sz="6000" dirty="0"/>
              <a:t> </a:t>
            </a:r>
            <a:r>
              <a:rPr lang="en-US" sz="6000" dirty="0" err="1"/>
              <a:t>i</a:t>
            </a:r>
            <a:r>
              <a:rPr lang="en-US" sz="6000" dirty="0"/>
              <a:t> forhold </a:t>
            </a:r>
            <a:r>
              <a:rPr lang="en-US" sz="6000" dirty="0" err="1"/>
              <a:t>til</a:t>
            </a:r>
            <a:r>
              <a:rPr lang="en-US" sz="6000" dirty="0"/>
              <a:t> </a:t>
            </a:r>
            <a:r>
              <a:rPr lang="en-US" sz="6000" dirty="0" err="1"/>
              <a:t>psykosociale</a:t>
            </a:r>
            <a:r>
              <a:rPr lang="en-US" sz="6000" dirty="0"/>
              <a:t> </a:t>
            </a:r>
            <a:r>
              <a:rPr lang="en-US" sz="6000" dirty="0" err="1"/>
              <a:t>senfølger</a:t>
            </a:r>
            <a:r>
              <a:rPr lang="en-US" sz="6000" dirty="0"/>
              <a:t>?</a:t>
            </a:r>
            <a:br>
              <a:rPr lang="en-US" dirty="0"/>
            </a:br>
            <a:endParaRPr lang="da-DK" dirty="0"/>
          </a:p>
        </p:txBody>
      </p:sp>
    </p:spTree>
    <p:extLst>
      <p:ext uri="{BB962C8B-B14F-4D97-AF65-F5344CB8AC3E}">
        <p14:creationId xmlns:p14="http://schemas.microsoft.com/office/powerpoint/2010/main" val="3323269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68F7102-A645-E8BE-2C7F-4F390EFA1969}"/>
              </a:ext>
            </a:extLst>
          </p:cNvPr>
          <p:cNvPicPr>
            <a:picLocks noChangeAspect="1"/>
          </p:cNvPicPr>
          <p:nvPr/>
        </p:nvPicPr>
        <p:blipFill rotWithShape="1">
          <a:blip r:embed="rId3"/>
          <a:srcRect l="9180" r="25469"/>
          <a:stretch/>
        </p:blipFill>
        <p:spPr>
          <a:xfrm>
            <a:off x="-375308" y="0"/>
            <a:ext cx="12567308" cy="6858000"/>
          </a:xfrm>
          <a:prstGeom prst="rect">
            <a:avLst/>
          </a:prstGeom>
        </p:spPr>
      </p:pic>
      <p:sp>
        <p:nvSpPr>
          <p:cNvPr id="4" name="Tekstfelt 3">
            <a:extLst>
              <a:ext uri="{FF2B5EF4-FFF2-40B4-BE49-F238E27FC236}">
                <a16:creationId xmlns:a16="http://schemas.microsoft.com/office/drawing/2014/main" id="{D8DB17BC-BCA1-E265-1CCD-2175EFD0E0C1}"/>
              </a:ext>
            </a:extLst>
          </p:cNvPr>
          <p:cNvSpPr txBox="1"/>
          <p:nvPr/>
        </p:nvSpPr>
        <p:spPr>
          <a:xfrm>
            <a:off x="247650" y="5152667"/>
            <a:ext cx="5124450" cy="1200329"/>
          </a:xfrm>
          <a:prstGeom prst="rect">
            <a:avLst/>
          </a:prstGeom>
          <a:noFill/>
        </p:spPr>
        <p:txBody>
          <a:bodyPr wrap="square">
            <a:spAutoFit/>
          </a:bodyPr>
          <a:lstStyle/>
          <a:p>
            <a:pPr marL="285750" indent="-285750">
              <a:buFont typeface="Arial" panose="020B0604020202020204" pitchFamily="34" charset="0"/>
              <a:buChar char="•"/>
            </a:pPr>
            <a:r>
              <a:rPr lang="da-DK" sz="1800" b="1" dirty="0">
                <a:solidFill>
                  <a:schemeClr val="bg1"/>
                </a:solidFill>
              </a:rPr>
              <a:t>En kræftsygdom er en livsændrende og stressende begivenhed.   </a:t>
            </a:r>
          </a:p>
          <a:p>
            <a:pPr marL="285750" indent="-285750">
              <a:buFont typeface="Arial" panose="020B0604020202020204" pitchFamily="34" charset="0"/>
              <a:buChar char="•"/>
            </a:pPr>
            <a:r>
              <a:rPr lang="da-DK" sz="1800" b="1" dirty="0">
                <a:solidFill>
                  <a:schemeClr val="bg1"/>
                </a:solidFill>
              </a:rPr>
              <a:t>For mange er det et eksistentielt </a:t>
            </a:r>
            <a:r>
              <a:rPr lang="da-DK" b="1" dirty="0" err="1">
                <a:solidFill>
                  <a:schemeClr val="bg1"/>
                </a:solidFill>
              </a:rPr>
              <a:t>ch</a:t>
            </a:r>
            <a:r>
              <a:rPr lang="da-DK" sz="1800" b="1" dirty="0" err="1">
                <a:solidFill>
                  <a:schemeClr val="bg1"/>
                </a:solidFill>
              </a:rPr>
              <a:t>ock</a:t>
            </a:r>
            <a:r>
              <a:rPr lang="da-DK" sz="1800" b="1" dirty="0">
                <a:solidFill>
                  <a:schemeClr val="bg1"/>
                </a:solidFill>
              </a:rPr>
              <a:t>, der kan resultere i en livskrise. </a:t>
            </a:r>
          </a:p>
        </p:txBody>
      </p:sp>
    </p:spTree>
    <p:extLst>
      <p:ext uri="{BB962C8B-B14F-4D97-AF65-F5344CB8AC3E}">
        <p14:creationId xmlns:p14="http://schemas.microsoft.com/office/powerpoint/2010/main" val="4041198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419F38CE-0D5C-1657-FE8E-670EAD204EBE}"/>
              </a:ext>
            </a:extLst>
          </p:cNvPr>
          <p:cNvSpPr>
            <a:spLocks noGrp="1"/>
          </p:cNvSpPr>
          <p:nvPr>
            <p:ph type="title"/>
          </p:nvPr>
        </p:nvSpPr>
        <p:spPr/>
        <p:txBody>
          <a:bodyPr/>
          <a:lstStyle/>
          <a:p>
            <a:r>
              <a:rPr lang="da-DK" dirty="0"/>
              <a:t>Lidt om strategier</a:t>
            </a:r>
          </a:p>
        </p:txBody>
      </p:sp>
      <p:sp>
        <p:nvSpPr>
          <p:cNvPr id="2" name="Pladsholder til indhold 2">
            <a:extLst>
              <a:ext uri="{FF2B5EF4-FFF2-40B4-BE49-F238E27FC236}">
                <a16:creationId xmlns:a16="http://schemas.microsoft.com/office/drawing/2014/main" id="{29C3511D-3964-F60D-090B-4DA6DC2DA64D}"/>
              </a:ext>
            </a:extLst>
          </p:cNvPr>
          <p:cNvSpPr txBox="1">
            <a:spLocks/>
          </p:cNvSpPr>
          <p:nvPr/>
        </p:nvSpPr>
        <p:spPr>
          <a:xfrm>
            <a:off x="479425" y="1666240"/>
            <a:ext cx="6273800" cy="3463901"/>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5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lang="en-GB" sz="3200" b="1" kern="1200" dirty="0" err="1"/>
              <a:t>Forstå</a:t>
            </a:r>
            <a:r>
              <a:rPr lang="en-GB" sz="3200" b="1" kern="1200" dirty="0"/>
              <a:t> </a:t>
            </a:r>
            <a:r>
              <a:rPr lang="en-GB" sz="3200" b="1" kern="1200" dirty="0" err="1"/>
              <a:t>ens</a:t>
            </a:r>
            <a:r>
              <a:rPr lang="en-GB" sz="3200" b="1" kern="1200" dirty="0"/>
              <a:t> </a:t>
            </a:r>
            <a:r>
              <a:rPr lang="en-GB" sz="3200" b="1" kern="1200" dirty="0" err="1"/>
              <a:t>reaktioner</a:t>
            </a:r>
            <a:endParaRPr lang="en-GB" sz="3200" b="1" kern="1200" dirty="0"/>
          </a:p>
          <a:p>
            <a:pPr>
              <a:lnSpc>
                <a:spcPct val="90000"/>
              </a:lnSpc>
            </a:pPr>
            <a:r>
              <a:rPr lang="en-GB" sz="3200" b="1" dirty="0" err="1"/>
              <a:t>Acceptere</a:t>
            </a:r>
            <a:r>
              <a:rPr lang="en-GB" sz="3200" b="1" dirty="0"/>
              <a:t> </a:t>
            </a:r>
            <a:r>
              <a:rPr lang="en-GB" sz="3200" b="1" dirty="0" err="1"/>
              <a:t>ens</a:t>
            </a:r>
            <a:r>
              <a:rPr lang="en-GB" sz="3200" b="1" dirty="0"/>
              <a:t> </a:t>
            </a:r>
            <a:r>
              <a:rPr lang="en-GB" sz="3200" b="1" dirty="0" err="1"/>
              <a:t>følelser</a:t>
            </a:r>
            <a:endParaRPr lang="en-GB" sz="3200" b="1" dirty="0"/>
          </a:p>
          <a:p>
            <a:pPr>
              <a:lnSpc>
                <a:spcPct val="90000"/>
              </a:lnSpc>
            </a:pPr>
            <a:r>
              <a:rPr lang="en-GB" sz="3200" b="1" kern="1200" dirty="0" err="1"/>
              <a:t>Ændre</a:t>
            </a:r>
            <a:r>
              <a:rPr lang="en-GB" sz="3200" b="1" kern="1200" dirty="0"/>
              <a:t> </a:t>
            </a:r>
            <a:r>
              <a:rPr lang="en-GB" sz="3200" b="1" dirty="0" err="1"/>
              <a:t>ens</a:t>
            </a:r>
            <a:r>
              <a:rPr lang="en-GB" sz="3200" b="1" kern="1200" dirty="0"/>
              <a:t> </a:t>
            </a:r>
            <a:r>
              <a:rPr lang="en-GB" sz="3200" b="1" kern="1200" dirty="0" err="1"/>
              <a:t>reaktioner</a:t>
            </a:r>
            <a:endParaRPr lang="en-GB" sz="3200" b="1" kern="1200" dirty="0"/>
          </a:p>
          <a:p>
            <a:pPr>
              <a:lnSpc>
                <a:spcPct val="90000"/>
              </a:lnSpc>
            </a:pPr>
            <a:r>
              <a:rPr lang="en-GB" sz="3200" b="1" dirty="0" err="1"/>
              <a:t>Skabe</a:t>
            </a:r>
            <a:r>
              <a:rPr lang="en-GB" sz="3200" b="1" dirty="0"/>
              <a:t> et </a:t>
            </a:r>
            <a:r>
              <a:rPr lang="en-GB" sz="3200" b="1" dirty="0" err="1"/>
              <a:t>nyt</a:t>
            </a:r>
            <a:r>
              <a:rPr lang="en-GB" sz="3200" b="1" dirty="0"/>
              <a:t> liv</a:t>
            </a:r>
            <a:endParaRPr lang="en-GB" sz="3200" b="1" kern="1200" dirty="0"/>
          </a:p>
          <a:p>
            <a:pPr>
              <a:lnSpc>
                <a:spcPct val="90000"/>
              </a:lnSpc>
            </a:pPr>
            <a:endParaRPr lang="en-GB" sz="3200" b="1" dirty="0"/>
          </a:p>
          <a:p>
            <a:pPr marL="0" indent="0">
              <a:lnSpc>
                <a:spcPct val="90000"/>
              </a:lnSpc>
              <a:buNone/>
            </a:pPr>
            <a:endParaRPr lang="en-GB" sz="3200" kern="1200" dirty="0"/>
          </a:p>
        </p:txBody>
      </p:sp>
      <p:pic>
        <p:nvPicPr>
          <p:cNvPr id="6" name="Billede 5" descr="Et billede, der indeholder tekst, tegneserie, skitse, design&#10;&#10;Automatisk genereret beskrivelse">
            <a:extLst>
              <a:ext uri="{FF2B5EF4-FFF2-40B4-BE49-F238E27FC236}">
                <a16:creationId xmlns:a16="http://schemas.microsoft.com/office/drawing/2014/main" id="{019FE0DE-29C9-E615-C212-327686512321}"/>
              </a:ext>
            </a:extLst>
          </p:cNvPr>
          <p:cNvPicPr>
            <a:picLocks noChangeAspect="1"/>
          </p:cNvPicPr>
          <p:nvPr/>
        </p:nvPicPr>
        <p:blipFill rotWithShape="1">
          <a:blip r:embed="rId3"/>
          <a:srcRect l="50764" t="14081" b="7927"/>
          <a:stretch/>
        </p:blipFill>
        <p:spPr>
          <a:xfrm>
            <a:off x="5361150" y="-95693"/>
            <a:ext cx="6611111" cy="7404557"/>
          </a:xfrm>
          <a:prstGeom prst="rect">
            <a:avLst/>
          </a:prstGeom>
        </p:spPr>
      </p:pic>
    </p:spTree>
    <p:extLst>
      <p:ext uri="{BB962C8B-B14F-4D97-AF65-F5344CB8AC3E}">
        <p14:creationId xmlns:p14="http://schemas.microsoft.com/office/powerpoint/2010/main" val="3778912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4">
            <a:extLst>
              <a:ext uri="{FF2B5EF4-FFF2-40B4-BE49-F238E27FC236}">
                <a16:creationId xmlns:a16="http://schemas.microsoft.com/office/drawing/2014/main" id="{691DE731-F0C2-B100-AB36-91E2A000E080}"/>
              </a:ext>
            </a:extLst>
          </p:cNvPr>
          <p:cNvSpPr txBox="1">
            <a:spLocks/>
          </p:cNvSpPr>
          <p:nvPr/>
        </p:nvSpPr>
        <p:spPr>
          <a:xfrm>
            <a:off x="7520220" y="289739"/>
            <a:ext cx="9985011" cy="1076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da-DK" dirty="0"/>
              <a:t>Normale reaktioner</a:t>
            </a:r>
            <a:br>
              <a:rPr lang="da-DK" dirty="0"/>
            </a:br>
            <a:r>
              <a:rPr lang="da-DK" sz="1800" dirty="0">
                <a:solidFill>
                  <a:schemeClr val="tx2"/>
                </a:solidFill>
              </a:rPr>
              <a:t>- To-spors modellen</a:t>
            </a:r>
            <a:br>
              <a:rPr lang="da-DK" sz="1800" dirty="0">
                <a:solidFill>
                  <a:schemeClr val="tx2"/>
                </a:solidFill>
              </a:rPr>
            </a:br>
            <a:r>
              <a:rPr lang="da-DK" sz="1800" dirty="0">
                <a:solidFill>
                  <a:schemeClr val="tx2"/>
                </a:solidFill>
              </a:rPr>
              <a:t>Af </a:t>
            </a:r>
            <a:r>
              <a:rPr lang="da-DK" sz="1800" dirty="0" err="1">
                <a:solidFill>
                  <a:schemeClr val="tx2"/>
                </a:solidFill>
              </a:rPr>
              <a:t>Stroebe</a:t>
            </a:r>
            <a:r>
              <a:rPr lang="da-DK" sz="1800" dirty="0">
                <a:solidFill>
                  <a:schemeClr val="tx2"/>
                </a:solidFill>
              </a:rPr>
              <a:t> og </a:t>
            </a:r>
            <a:r>
              <a:rPr lang="da-DK" sz="1800" dirty="0" err="1">
                <a:solidFill>
                  <a:schemeClr val="tx2"/>
                </a:solidFill>
              </a:rPr>
              <a:t>Schut</a:t>
            </a:r>
            <a:endParaRPr lang="da-DK" sz="1800" dirty="0">
              <a:solidFill>
                <a:schemeClr val="tx2"/>
              </a:solidFill>
            </a:endParaRPr>
          </a:p>
        </p:txBody>
      </p:sp>
      <p:pic>
        <p:nvPicPr>
          <p:cNvPr id="3" name="Billede 2" descr="Et billede, der indeholder tekst, diagram, kort, Font/skrifttype&#10;&#10;Automatisk genereret beskrivelse">
            <a:extLst>
              <a:ext uri="{FF2B5EF4-FFF2-40B4-BE49-F238E27FC236}">
                <a16:creationId xmlns:a16="http://schemas.microsoft.com/office/drawing/2014/main" id="{8D2AD64A-293A-0B0A-C0C6-FCD054954A10}"/>
              </a:ext>
            </a:extLst>
          </p:cNvPr>
          <p:cNvPicPr>
            <a:picLocks noChangeAspect="1"/>
          </p:cNvPicPr>
          <p:nvPr/>
        </p:nvPicPr>
        <p:blipFill rotWithShape="1">
          <a:blip r:embed="rId2"/>
          <a:srcRect t="14399" r="50000" b="9334"/>
          <a:stretch/>
        </p:blipFill>
        <p:spPr>
          <a:xfrm>
            <a:off x="297712" y="289739"/>
            <a:ext cx="6107176" cy="6586730"/>
          </a:xfrm>
          <a:prstGeom prst="rect">
            <a:avLst/>
          </a:prstGeom>
        </p:spPr>
      </p:pic>
    </p:spTree>
    <p:extLst>
      <p:ext uri="{BB962C8B-B14F-4D97-AF65-F5344CB8AC3E}">
        <p14:creationId xmlns:p14="http://schemas.microsoft.com/office/powerpoint/2010/main" val="3406670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79425" y="441325"/>
            <a:ext cx="11233150" cy="511175"/>
          </a:xfrm>
        </p:spPr>
        <p:txBody>
          <a:bodyPr anchor="t">
            <a:normAutofit/>
          </a:bodyPr>
          <a:lstStyle/>
          <a:p>
            <a:r>
              <a:rPr lang="da-DK" dirty="0"/>
              <a:t>Skabe et nyt liv</a:t>
            </a:r>
          </a:p>
        </p:txBody>
      </p:sp>
      <p:sp>
        <p:nvSpPr>
          <p:cNvPr id="5" name="Pladsholder til indhold 4"/>
          <p:cNvSpPr>
            <a:spLocks noGrp="1"/>
          </p:cNvSpPr>
          <p:nvPr>
            <p:ph sz="quarter" idx="17"/>
          </p:nvPr>
        </p:nvSpPr>
        <p:spPr>
          <a:xfrm>
            <a:off x="479426" y="1608138"/>
            <a:ext cx="4751794" cy="4453200"/>
          </a:xfrm>
        </p:spPr>
        <p:txBody>
          <a:bodyPr>
            <a:normAutofit/>
          </a:bodyPr>
          <a:lstStyle/>
          <a:p>
            <a:r>
              <a:rPr lang="da-DK" sz="2000" dirty="0"/>
              <a:t>Mange oplever en eksistentiel krise </a:t>
            </a:r>
          </a:p>
          <a:p>
            <a:r>
              <a:rPr lang="da-DK" sz="2000" dirty="0"/>
              <a:t>Det man før stolede på gælder ikke længere</a:t>
            </a:r>
          </a:p>
          <a:p>
            <a:r>
              <a:rPr lang="da-DK" sz="2000" dirty="0"/>
              <a:t>Man mister kontrollen over sit liv</a:t>
            </a:r>
          </a:p>
          <a:p>
            <a:r>
              <a:rPr lang="da-DK" sz="2000" dirty="0"/>
              <a:t>Stor uvished om fremtiden</a:t>
            </a:r>
          </a:p>
          <a:p>
            <a:r>
              <a:rPr lang="da-DK" sz="2000" dirty="0"/>
              <a:t>Nogle får et stort fokus  på nuet og på at leve med en positiv indstilling</a:t>
            </a:r>
          </a:p>
          <a:p>
            <a:r>
              <a:rPr lang="da-DK" sz="2000" dirty="0"/>
              <a:t>Nogle har brug for at finde nye værdier og finde en måde at skabe mening f.eks. sammen med andre</a:t>
            </a:r>
          </a:p>
        </p:txBody>
      </p:sp>
      <p:pic>
        <p:nvPicPr>
          <p:cNvPr id="12290" name="Picture 2" descr="Meningen med livet är avslöjad! - Smartare-liv.se">
            <a:extLst>
              <a:ext uri="{FF2B5EF4-FFF2-40B4-BE49-F238E27FC236}">
                <a16:creationId xmlns:a16="http://schemas.microsoft.com/office/drawing/2014/main" id="{AEDA186B-3C7E-DB2E-DB41-F4E800C9B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12700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FD4E1DA8-C6DD-1B76-3D21-092A16A63D36}"/>
              </a:ext>
            </a:extLst>
          </p:cNvPr>
          <p:cNvSpPr txBox="1"/>
          <p:nvPr/>
        </p:nvSpPr>
        <p:spPr>
          <a:xfrm>
            <a:off x="5543550" y="4441680"/>
            <a:ext cx="1922278" cy="369332"/>
          </a:xfrm>
          <a:prstGeom prst="rect">
            <a:avLst/>
          </a:prstGeom>
          <a:noFill/>
        </p:spPr>
        <p:txBody>
          <a:bodyPr wrap="square">
            <a:spAutoFit/>
          </a:bodyPr>
          <a:lstStyle/>
          <a:p>
            <a:r>
              <a:rPr lang="da-DK" sz="1800" dirty="0"/>
              <a:t>Hvorfor mig? </a:t>
            </a:r>
          </a:p>
        </p:txBody>
      </p:sp>
      <p:sp>
        <p:nvSpPr>
          <p:cNvPr id="6" name="Tekstfelt 5">
            <a:extLst>
              <a:ext uri="{FF2B5EF4-FFF2-40B4-BE49-F238E27FC236}">
                <a16:creationId xmlns:a16="http://schemas.microsoft.com/office/drawing/2014/main" id="{BE6551D4-33DD-BCCE-95BC-7D2E40A148A2}"/>
              </a:ext>
            </a:extLst>
          </p:cNvPr>
          <p:cNvSpPr txBox="1"/>
          <p:nvPr/>
        </p:nvSpPr>
        <p:spPr>
          <a:xfrm>
            <a:off x="6095999" y="4814631"/>
            <a:ext cx="3186223" cy="369332"/>
          </a:xfrm>
          <a:prstGeom prst="rect">
            <a:avLst/>
          </a:prstGeom>
          <a:noFill/>
        </p:spPr>
        <p:txBody>
          <a:bodyPr wrap="square">
            <a:spAutoFit/>
          </a:bodyPr>
          <a:lstStyle/>
          <a:p>
            <a:r>
              <a:rPr lang="da-DK" sz="1800" dirty="0"/>
              <a:t>Hvad er mine værdier nu? </a:t>
            </a:r>
          </a:p>
        </p:txBody>
      </p:sp>
      <p:sp>
        <p:nvSpPr>
          <p:cNvPr id="7" name="Tekstfelt 6">
            <a:extLst>
              <a:ext uri="{FF2B5EF4-FFF2-40B4-BE49-F238E27FC236}">
                <a16:creationId xmlns:a16="http://schemas.microsoft.com/office/drawing/2014/main" id="{10069AC3-2EA8-F2E2-3C6D-684ADE75E71F}"/>
              </a:ext>
            </a:extLst>
          </p:cNvPr>
          <p:cNvSpPr txBox="1"/>
          <p:nvPr/>
        </p:nvSpPr>
        <p:spPr>
          <a:xfrm>
            <a:off x="7221720" y="5175325"/>
            <a:ext cx="3570327" cy="369332"/>
          </a:xfrm>
          <a:prstGeom prst="rect">
            <a:avLst/>
          </a:prstGeom>
          <a:noFill/>
        </p:spPr>
        <p:txBody>
          <a:bodyPr wrap="square">
            <a:spAutoFit/>
          </a:bodyPr>
          <a:lstStyle/>
          <a:p>
            <a:r>
              <a:rPr lang="da-DK" sz="1800" dirty="0"/>
              <a:t>Hvordan skaber jeg mening? </a:t>
            </a:r>
          </a:p>
        </p:txBody>
      </p:sp>
    </p:spTree>
    <p:extLst>
      <p:ext uri="{BB962C8B-B14F-4D97-AF65-F5344CB8AC3E}">
        <p14:creationId xmlns:p14="http://schemas.microsoft.com/office/powerpoint/2010/main" val="355214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ACEB3BF-954A-7944-0569-9214895845F7}"/>
              </a:ext>
            </a:extLst>
          </p:cNvPr>
          <p:cNvPicPr>
            <a:picLocks noChangeAspect="1"/>
          </p:cNvPicPr>
          <p:nvPr/>
        </p:nvPicPr>
        <p:blipFill rotWithShape="1">
          <a:blip r:embed="rId3"/>
          <a:srcRect t="3077" r="52952" b="50907"/>
          <a:stretch/>
        </p:blipFill>
        <p:spPr>
          <a:xfrm>
            <a:off x="7531543" y="331718"/>
            <a:ext cx="1770086" cy="1587478"/>
          </a:xfrm>
          <a:prstGeom prst="rect">
            <a:avLst/>
          </a:prstGeom>
        </p:spPr>
      </p:pic>
      <p:sp>
        <p:nvSpPr>
          <p:cNvPr id="6" name="Pladsholder til tekst 9"/>
          <p:cNvSpPr txBox="1">
            <a:spLocks/>
          </p:cNvSpPr>
          <p:nvPr/>
        </p:nvSpPr>
        <p:spPr>
          <a:xfrm>
            <a:off x="7531543" y="43686"/>
            <a:ext cx="4752000" cy="288032"/>
          </a:xfrm>
          <a:prstGeom prst="rect">
            <a:avLst/>
          </a:prstGeom>
        </p:spPr>
        <p:txBody>
          <a:bodyPr vert="horz" lIns="0" tIns="0" rIns="0" bIns="0" rtlCol="0" anchor="t" anchorCtr="0">
            <a:noAutofit/>
          </a:bodyPr>
          <a:lstStyle>
            <a:lvl1pPr marL="180975" indent="-180975" algn="l" defTabSz="457200" rtl="0" eaLnBrk="1" latinLnBrk="0" hangingPunct="1">
              <a:spcBef>
                <a:spcPts val="0"/>
              </a:spcBef>
              <a:spcAft>
                <a:spcPts val="600"/>
              </a:spcAft>
              <a:buClr>
                <a:schemeClr val="tx1"/>
              </a:buClr>
              <a:buFont typeface="Wingdings" pitchFamily="2" charset="2"/>
              <a:buChar char="§"/>
              <a:defRPr sz="1600" kern="1200">
                <a:solidFill>
                  <a:srgbClr val="192337"/>
                </a:solidFill>
                <a:latin typeface="+mn-lt"/>
                <a:ea typeface="+mn-ea"/>
                <a:cs typeface="Arial" pitchFamily="34" charset="0"/>
              </a:defRPr>
            </a:lvl1pPr>
            <a:lvl2pPr marL="361950" indent="-180975" algn="l" defTabSz="457200" rtl="0" eaLnBrk="1" latinLnBrk="0" hangingPunct="1">
              <a:spcBef>
                <a:spcPts val="0"/>
              </a:spcBef>
              <a:spcAft>
                <a:spcPts val="600"/>
              </a:spcAft>
              <a:buClr>
                <a:schemeClr val="tx1"/>
              </a:buClr>
              <a:buFont typeface="Wingdings" pitchFamily="2" charset="2"/>
              <a:buChar char="§"/>
              <a:defRPr sz="1600" kern="1200">
                <a:solidFill>
                  <a:srgbClr val="192337"/>
                </a:solidFill>
                <a:latin typeface="+mn-lt"/>
                <a:ea typeface="+mn-ea"/>
                <a:cs typeface="Arial" pitchFamily="34" charset="0"/>
              </a:defRPr>
            </a:lvl2pPr>
            <a:lvl3pPr marL="534988" indent="-173038" algn="l" defTabSz="457200" rtl="0" eaLnBrk="1" latinLnBrk="0" hangingPunct="1">
              <a:spcBef>
                <a:spcPts val="0"/>
              </a:spcBef>
              <a:spcAft>
                <a:spcPts val="600"/>
              </a:spcAft>
              <a:buClr>
                <a:schemeClr val="tx1"/>
              </a:buClr>
              <a:buFont typeface="Wingdings" pitchFamily="2" charset="2"/>
              <a:buChar char="§"/>
              <a:defRPr sz="1600" kern="1200">
                <a:solidFill>
                  <a:srgbClr val="192337"/>
                </a:solidFill>
                <a:latin typeface="+mn-lt"/>
                <a:ea typeface="+mn-ea"/>
                <a:cs typeface="Arial" pitchFamily="34" charset="0"/>
              </a:defRPr>
            </a:lvl3pPr>
            <a:lvl4pPr marL="715963" indent="-180975" algn="l" defTabSz="457200" rtl="0" eaLnBrk="1" latinLnBrk="0" hangingPunct="1">
              <a:spcBef>
                <a:spcPts val="0"/>
              </a:spcBef>
              <a:spcAft>
                <a:spcPts val="600"/>
              </a:spcAft>
              <a:buClr>
                <a:schemeClr val="tx1"/>
              </a:buClr>
              <a:buFont typeface="Wingdings" pitchFamily="2" charset="2"/>
              <a:buChar char="§"/>
              <a:defRPr sz="1600" kern="1200">
                <a:solidFill>
                  <a:srgbClr val="192337"/>
                </a:solidFill>
                <a:latin typeface="+mn-lt"/>
                <a:ea typeface="+mn-ea"/>
                <a:cs typeface="Arial" pitchFamily="34" charset="0"/>
              </a:defRPr>
            </a:lvl4pPr>
            <a:lvl5pPr marL="896938" indent="-180975" algn="l" defTabSz="457200" rtl="0" eaLnBrk="1" latinLnBrk="0" hangingPunct="1">
              <a:spcBef>
                <a:spcPts val="0"/>
              </a:spcBef>
              <a:spcAft>
                <a:spcPts val="600"/>
              </a:spcAft>
              <a:buClr>
                <a:schemeClr val="tx1"/>
              </a:buClr>
              <a:buFont typeface="Wingdings" pitchFamily="2" charset="2"/>
              <a:buChar char="§"/>
              <a:defRPr sz="1600" kern="1200">
                <a:solidFill>
                  <a:srgbClr val="192337"/>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1100" dirty="0">
                <a:solidFill>
                  <a:schemeClr val="bg1">
                    <a:lumMod val="50000"/>
                  </a:schemeClr>
                </a:solidFill>
              </a:rPr>
              <a:t>Kilde: Kræft i Danmark 2022</a:t>
            </a:r>
          </a:p>
        </p:txBody>
      </p:sp>
      <p:pic>
        <p:nvPicPr>
          <p:cNvPr id="4" name="Billede 3"/>
          <p:cNvPicPr>
            <a:picLocks noChangeAspect="1"/>
          </p:cNvPicPr>
          <p:nvPr/>
        </p:nvPicPr>
        <p:blipFill>
          <a:blip r:embed="rId4"/>
          <a:stretch>
            <a:fillRect/>
          </a:stretch>
        </p:blipFill>
        <p:spPr>
          <a:xfrm>
            <a:off x="4282411" y="2253511"/>
            <a:ext cx="4293591" cy="4602971"/>
          </a:xfrm>
          <a:prstGeom prst="rect">
            <a:avLst/>
          </a:prstGeom>
        </p:spPr>
      </p:pic>
      <p:pic>
        <p:nvPicPr>
          <p:cNvPr id="9" name="Billede 8"/>
          <p:cNvPicPr>
            <a:picLocks noChangeAspect="1"/>
          </p:cNvPicPr>
          <p:nvPr/>
        </p:nvPicPr>
        <p:blipFill>
          <a:blip r:embed="rId5"/>
          <a:stretch>
            <a:fillRect/>
          </a:stretch>
        </p:blipFill>
        <p:spPr>
          <a:xfrm>
            <a:off x="155354" y="2280905"/>
            <a:ext cx="4127057" cy="4548185"/>
          </a:xfrm>
          <a:prstGeom prst="rect">
            <a:avLst/>
          </a:prstGeom>
        </p:spPr>
      </p:pic>
      <p:pic>
        <p:nvPicPr>
          <p:cNvPr id="2" name="Billede 1">
            <a:extLst>
              <a:ext uri="{FF2B5EF4-FFF2-40B4-BE49-F238E27FC236}">
                <a16:creationId xmlns:a16="http://schemas.microsoft.com/office/drawing/2014/main" id="{EBC43697-2B9C-D4F7-BB5D-7724F1BC019E}"/>
              </a:ext>
            </a:extLst>
          </p:cNvPr>
          <p:cNvPicPr>
            <a:picLocks noChangeAspect="1"/>
          </p:cNvPicPr>
          <p:nvPr/>
        </p:nvPicPr>
        <p:blipFill>
          <a:blip r:embed="rId6"/>
          <a:stretch>
            <a:fillRect/>
          </a:stretch>
        </p:blipFill>
        <p:spPr>
          <a:xfrm>
            <a:off x="9491241" y="0"/>
            <a:ext cx="2700759" cy="6858000"/>
          </a:xfrm>
          <a:prstGeom prst="rect">
            <a:avLst/>
          </a:prstGeom>
        </p:spPr>
      </p:pic>
      <p:sp>
        <p:nvSpPr>
          <p:cNvPr id="5" name="Titel 4">
            <a:extLst>
              <a:ext uri="{FF2B5EF4-FFF2-40B4-BE49-F238E27FC236}">
                <a16:creationId xmlns:a16="http://schemas.microsoft.com/office/drawing/2014/main" id="{44B57F06-9D83-6248-EB68-92DD960D3D21}"/>
              </a:ext>
            </a:extLst>
          </p:cNvPr>
          <p:cNvSpPr>
            <a:spLocks noGrp="1"/>
          </p:cNvSpPr>
          <p:nvPr>
            <p:ph type="title"/>
          </p:nvPr>
        </p:nvSpPr>
        <p:spPr>
          <a:xfrm>
            <a:off x="312926" y="374240"/>
            <a:ext cx="9505631" cy="1076400"/>
          </a:xfrm>
        </p:spPr>
        <p:txBody>
          <a:bodyPr/>
          <a:lstStyle/>
          <a:p>
            <a:r>
              <a:rPr lang="da-DK" dirty="0"/>
              <a:t>Kræft i Danmark</a:t>
            </a:r>
          </a:p>
        </p:txBody>
      </p:sp>
    </p:spTree>
    <p:extLst>
      <p:ext uri="{BB962C8B-B14F-4D97-AF65-F5344CB8AC3E}">
        <p14:creationId xmlns:p14="http://schemas.microsoft.com/office/powerpoint/2010/main" val="243368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79425" y="441325"/>
            <a:ext cx="11233150" cy="511175"/>
          </a:xfrm>
        </p:spPr>
        <p:txBody>
          <a:bodyPr anchor="t">
            <a:normAutofit/>
          </a:bodyPr>
          <a:lstStyle/>
          <a:p>
            <a:r>
              <a:rPr lang="da-DK" dirty="0"/>
              <a:t>Opsummering</a:t>
            </a:r>
          </a:p>
        </p:txBody>
      </p:sp>
      <p:sp>
        <p:nvSpPr>
          <p:cNvPr id="10" name="Text Placeholder 2">
            <a:extLst>
              <a:ext uri="{FF2B5EF4-FFF2-40B4-BE49-F238E27FC236}">
                <a16:creationId xmlns:a16="http://schemas.microsoft.com/office/drawing/2014/main" id="{84D507BF-E8B6-DE87-7D2E-647244D0894F}"/>
              </a:ext>
            </a:extLst>
          </p:cNvPr>
          <p:cNvSpPr>
            <a:spLocks noGrp="1"/>
          </p:cNvSpPr>
          <p:nvPr>
            <p:ph type="body" sz="quarter" idx="14"/>
          </p:nvPr>
        </p:nvSpPr>
        <p:spPr>
          <a:xfrm>
            <a:off x="479425" y="914400"/>
            <a:ext cx="11233150" cy="355600"/>
          </a:xfrm>
        </p:spPr>
        <p:txBody>
          <a:bodyPr/>
          <a:lstStyle/>
          <a:p>
            <a:endParaRPr lang="en-US"/>
          </a:p>
        </p:txBody>
      </p:sp>
      <p:sp>
        <p:nvSpPr>
          <p:cNvPr id="5" name="Pladsholder til indhold 4"/>
          <p:cNvSpPr>
            <a:spLocks noGrp="1"/>
          </p:cNvSpPr>
          <p:nvPr>
            <p:ph sz="quarter" idx="17"/>
          </p:nvPr>
        </p:nvSpPr>
        <p:spPr>
          <a:xfrm>
            <a:off x="5860718" y="1742410"/>
            <a:ext cx="5472113" cy="4453200"/>
          </a:xfrm>
        </p:spPr>
        <p:txBody>
          <a:bodyPr>
            <a:normAutofit/>
          </a:bodyPr>
          <a:lstStyle/>
          <a:p>
            <a:r>
              <a:rPr lang="en-US" sz="2000" dirty="0" err="1"/>
              <a:t>Kræftbehandlingen</a:t>
            </a:r>
            <a:r>
              <a:rPr lang="en-US" sz="2000" dirty="0"/>
              <a:t> </a:t>
            </a:r>
            <a:r>
              <a:rPr lang="en-US" sz="2000" dirty="0" err="1"/>
              <a:t>har</a:t>
            </a:r>
            <a:r>
              <a:rPr lang="en-US" sz="2000" dirty="0"/>
              <a:t> en pris. Og det er </a:t>
            </a:r>
            <a:r>
              <a:rPr lang="en-US" sz="2000" dirty="0" err="1"/>
              <a:t>senfølger</a:t>
            </a:r>
            <a:r>
              <a:rPr lang="en-US" sz="2000" dirty="0"/>
              <a:t>. </a:t>
            </a:r>
          </a:p>
          <a:p>
            <a:r>
              <a:rPr lang="da-DK" sz="2000" dirty="0"/>
              <a:t>Over halvdelen af alle kræftpatienter oplever senfølger </a:t>
            </a:r>
          </a:p>
          <a:p>
            <a:r>
              <a:rPr lang="en-US" sz="2000" dirty="0">
                <a:solidFill>
                  <a:schemeClr val="accent1"/>
                </a:solidFill>
              </a:rPr>
              <a:t>Men vi </a:t>
            </a:r>
            <a:r>
              <a:rPr lang="en-US" sz="2000" dirty="0" err="1">
                <a:solidFill>
                  <a:schemeClr val="accent1"/>
                </a:solidFill>
              </a:rPr>
              <a:t>ved</a:t>
            </a:r>
            <a:r>
              <a:rPr lang="en-US" sz="2000" dirty="0">
                <a:solidFill>
                  <a:schemeClr val="accent1"/>
                </a:solidFill>
              </a:rPr>
              <a:t> alt for </a:t>
            </a:r>
            <a:r>
              <a:rPr lang="en-US" sz="2000" dirty="0" err="1">
                <a:solidFill>
                  <a:schemeClr val="accent1"/>
                </a:solidFill>
              </a:rPr>
              <a:t>lidt</a:t>
            </a:r>
            <a:r>
              <a:rPr lang="en-US" sz="2000" dirty="0">
                <a:solidFill>
                  <a:schemeClr val="accent1"/>
                </a:solidFill>
              </a:rPr>
              <a:t> om </a:t>
            </a:r>
            <a:r>
              <a:rPr lang="en-US" sz="2000" dirty="0" err="1">
                <a:solidFill>
                  <a:schemeClr val="accent1"/>
                </a:solidFill>
              </a:rPr>
              <a:t>senfølger</a:t>
            </a:r>
            <a:r>
              <a:rPr lang="en-US" sz="2000" dirty="0">
                <a:solidFill>
                  <a:schemeClr val="accent1"/>
                </a:solidFill>
              </a:rPr>
              <a:t> </a:t>
            </a:r>
            <a:r>
              <a:rPr lang="en-US" sz="2000" dirty="0" err="1">
                <a:solidFill>
                  <a:schemeClr val="accent1"/>
                </a:solidFill>
              </a:rPr>
              <a:t>efter</a:t>
            </a:r>
            <a:r>
              <a:rPr lang="en-US" sz="2000" dirty="0">
                <a:solidFill>
                  <a:schemeClr val="accent1"/>
                </a:solidFill>
              </a:rPr>
              <a:t> </a:t>
            </a:r>
            <a:r>
              <a:rPr lang="en-US" sz="2000" dirty="0" err="1">
                <a:solidFill>
                  <a:schemeClr val="accent1"/>
                </a:solidFill>
              </a:rPr>
              <a:t>lungekræft</a:t>
            </a:r>
            <a:endParaRPr lang="en-US" sz="2000" dirty="0">
              <a:solidFill>
                <a:schemeClr val="accent1"/>
              </a:solidFill>
            </a:endParaRPr>
          </a:p>
          <a:p>
            <a:r>
              <a:rPr lang="da-DK" sz="2000" dirty="0"/>
              <a:t>Ikke alle senfølger kan helbredes men kan ofte lindres</a:t>
            </a:r>
          </a:p>
          <a:p>
            <a:pPr lvl="1"/>
            <a:r>
              <a:rPr lang="da-DK" sz="1900" dirty="0"/>
              <a:t>Uddannelse</a:t>
            </a:r>
          </a:p>
          <a:p>
            <a:pPr lvl="1"/>
            <a:r>
              <a:rPr lang="da-DK" sz="1900" dirty="0"/>
              <a:t>Egen omsorg</a:t>
            </a:r>
          </a:p>
          <a:p>
            <a:pPr lvl="1"/>
            <a:r>
              <a:rPr lang="da-DK" sz="2000" dirty="0"/>
              <a:t>Professionel støtte</a:t>
            </a:r>
          </a:p>
        </p:txBody>
      </p:sp>
      <p:pic>
        <p:nvPicPr>
          <p:cNvPr id="7" name="Billede 6">
            <a:extLst>
              <a:ext uri="{FF2B5EF4-FFF2-40B4-BE49-F238E27FC236}">
                <a16:creationId xmlns:a16="http://schemas.microsoft.com/office/drawing/2014/main" id="{64DC9364-AEF9-939D-A064-E5209D36F8EC}"/>
              </a:ext>
            </a:extLst>
          </p:cNvPr>
          <p:cNvPicPr>
            <a:picLocks noChangeAspect="1"/>
          </p:cNvPicPr>
          <p:nvPr/>
        </p:nvPicPr>
        <p:blipFill>
          <a:blip r:embed="rId3"/>
          <a:stretch>
            <a:fillRect/>
          </a:stretch>
        </p:blipFill>
        <p:spPr>
          <a:xfrm>
            <a:off x="676595" y="2105247"/>
            <a:ext cx="4648214" cy="2626241"/>
          </a:xfrm>
          <a:prstGeom prst="rect">
            <a:avLst/>
          </a:prstGeom>
        </p:spPr>
      </p:pic>
    </p:spTree>
    <p:extLst>
      <p:ext uri="{BB962C8B-B14F-4D97-AF65-F5344CB8AC3E}">
        <p14:creationId xmlns:p14="http://schemas.microsoft.com/office/powerpoint/2010/main" val="4200206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e Road Ahead : Download Long Road Ahead Wallpaper 1920x1080 ...">
            <a:extLst>
              <a:ext uri="{FF2B5EF4-FFF2-40B4-BE49-F238E27FC236}">
                <a16:creationId xmlns:a16="http://schemas.microsoft.com/office/drawing/2014/main" id="{F9B42A63-3463-9AC2-E853-331634B310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53" r="14964"/>
          <a:stretch/>
        </p:blipFill>
        <p:spPr bwMode="auto">
          <a:xfrm>
            <a:off x="5454411" y="10"/>
            <a:ext cx="6737590" cy="6857990"/>
          </a:xfrm>
          <a:prstGeom prst="rect">
            <a:avLst/>
          </a:prstGeom>
          <a:solidFill>
            <a:srgbClr val="FFFFFF"/>
          </a:solidFill>
        </p:spPr>
      </p:pic>
      <p:sp>
        <p:nvSpPr>
          <p:cNvPr id="4" name="Titel 3"/>
          <p:cNvSpPr>
            <a:spLocks noGrp="1"/>
          </p:cNvSpPr>
          <p:nvPr>
            <p:ph type="title"/>
          </p:nvPr>
        </p:nvSpPr>
        <p:spPr>
          <a:xfrm>
            <a:off x="479425" y="441325"/>
            <a:ext cx="5472113" cy="829335"/>
          </a:xfrm>
        </p:spPr>
        <p:txBody>
          <a:bodyPr anchor="t">
            <a:normAutofit/>
          </a:bodyPr>
          <a:lstStyle/>
          <a:p>
            <a:r>
              <a:rPr lang="da-DK" dirty="0"/>
              <a:t>Visioner for fremtiden</a:t>
            </a:r>
          </a:p>
        </p:txBody>
      </p:sp>
      <p:sp>
        <p:nvSpPr>
          <p:cNvPr id="5" name="Pladsholder til indhold 4"/>
          <p:cNvSpPr>
            <a:spLocks noGrp="1"/>
          </p:cNvSpPr>
          <p:nvPr>
            <p:ph idx="1"/>
          </p:nvPr>
        </p:nvSpPr>
        <p:spPr>
          <a:xfrm>
            <a:off x="479425" y="1591056"/>
            <a:ext cx="4594785" cy="3539085"/>
          </a:xfrm>
        </p:spPr>
        <p:txBody>
          <a:bodyPr>
            <a:normAutofit fontScale="92500"/>
          </a:bodyPr>
          <a:lstStyle/>
          <a:p>
            <a:pPr>
              <a:lnSpc>
                <a:spcPct val="90000"/>
              </a:lnSpc>
            </a:pPr>
            <a:r>
              <a:rPr lang="da-DK" sz="2000" dirty="0"/>
              <a:t>Mere forskning – også i de biologiske faktorers betydning for senfølger og i effektive behandlinger</a:t>
            </a:r>
          </a:p>
          <a:p>
            <a:pPr>
              <a:lnSpc>
                <a:spcPct val="90000"/>
              </a:lnSpc>
            </a:pPr>
            <a:r>
              <a:rPr lang="da-DK" sz="2000" dirty="0"/>
              <a:t>Stratificerede opfølgningsforløb – nogle har brug for ekstra støtte</a:t>
            </a:r>
          </a:p>
          <a:p>
            <a:pPr>
              <a:lnSpc>
                <a:spcPct val="90000"/>
              </a:lnSpc>
            </a:pPr>
            <a:r>
              <a:rPr lang="da-DK" sz="2000" dirty="0"/>
              <a:t>Opfølgningsforløb med fokus på opsporing af senfølger f.eks. med app</a:t>
            </a:r>
          </a:p>
          <a:p>
            <a:pPr>
              <a:lnSpc>
                <a:spcPct val="90000"/>
              </a:lnSpc>
            </a:pPr>
            <a:r>
              <a:rPr lang="da-DK" sz="2000" dirty="0"/>
              <a:t>Alle bør undervises i senfølger f.eks. under kommunal rehabilitering</a:t>
            </a:r>
          </a:p>
          <a:p>
            <a:pPr>
              <a:lnSpc>
                <a:spcPct val="90000"/>
              </a:lnSpc>
            </a:pPr>
            <a:r>
              <a:rPr lang="da-DK" sz="2000" dirty="0"/>
              <a:t>Ensartet tilbud for senfølger på tværs af landet – kræftplan 5?</a:t>
            </a:r>
          </a:p>
          <a:p>
            <a:pPr>
              <a:lnSpc>
                <a:spcPct val="90000"/>
              </a:lnSpc>
            </a:pPr>
            <a:endParaRPr lang="da-DK" sz="2000" dirty="0"/>
          </a:p>
        </p:txBody>
      </p:sp>
      <p:sp>
        <p:nvSpPr>
          <p:cNvPr id="6" name="Rektangel 5">
            <a:extLst>
              <a:ext uri="{FF2B5EF4-FFF2-40B4-BE49-F238E27FC236}">
                <a16:creationId xmlns:a16="http://schemas.microsoft.com/office/drawing/2014/main" id="{AEDBD872-20C1-C647-0B94-0FD716B8F577}"/>
              </a:ext>
            </a:extLst>
          </p:cNvPr>
          <p:cNvSpPr/>
          <p:nvPr/>
        </p:nvSpPr>
        <p:spPr>
          <a:xfrm>
            <a:off x="6880745" y="926259"/>
            <a:ext cx="3624475" cy="661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chemeClr val="tx1"/>
                </a:solidFill>
              </a:rPr>
              <a:t>Det gode liv med kræft</a:t>
            </a:r>
          </a:p>
        </p:txBody>
      </p:sp>
    </p:spTree>
    <p:extLst>
      <p:ext uri="{BB962C8B-B14F-4D97-AF65-F5344CB8AC3E}">
        <p14:creationId xmlns:p14="http://schemas.microsoft.com/office/powerpoint/2010/main" val="76713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E4140A2-0287-F14C-A661-8A1204D7C063}"/>
              </a:ext>
            </a:extLst>
          </p:cNvPr>
          <p:cNvSpPr>
            <a:spLocks noGrp="1"/>
          </p:cNvSpPr>
          <p:nvPr>
            <p:ph idx="1"/>
          </p:nvPr>
        </p:nvSpPr>
        <p:spPr>
          <a:xfrm>
            <a:off x="910047" y="2882274"/>
            <a:ext cx="7054377" cy="4030028"/>
          </a:xfrm>
        </p:spPr>
        <p:txBody>
          <a:bodyPr>
            <a:normAutofit fontScale="77500" lnSpcReduction="20000"/>
          </a:bodyPr>
          <a:lstStyle/>
          <a:p>
            <a:pPr marL="0" indent="0">
              <a:buNone/>
            </a:pPr>
            <a:r>
              <a:rPr lang="da-DK" sz="1400" b="1" dirty="0"/>
              <a:t>Referencer</a:t>
            </a:r>
          </a:p>
          <a:p>
            <a:pPr marL="0" indent="0">
              <a:buNone/>
            </a:pPr>
            <a:r>
              <a:rPr lang="en-US" sz="1400" dirty="0">
                <a:solidFill>
                  <a:schemeClr val="bg1">
                    <a:lumMod val="50000"/>
                  </a:schemeClr>
                </a:solidFill>
                <a:latin typeface="BlinkMacSystemFont"/>
              </a:rPr>
              <a:t>Emery  et al. Management of common clinical problems experienced by survivors of cancer. Lancet. 2022 Apr 16;399(10334):1537-1550. </a:t>
            </a:r>
            <a:endParaRPr lang="da-DK" sz="1400" dirty="0">
              <a:solidFill>
                <a:schemeClr val="bg1">
                  <a:lumMod val="50000"/>
                </a:schemeClr>
              </a:solidFill>
              <a:latin typeface="BlinkMacSystemFont"/>
            </a:endParaRPr>
          </a:p>
          <a:p>
            <a:pPr marL="0" indent="0">
              <a:buNone/>
            </a:pPr>
            <a:r>
              <a:rPr lang="da-DK" sz="1400" dirty="0">
                <a:solidFill>
                  <a:schemeClr val="bg1">
                    <a:lumMod val="50000"/>
                  </a:schemeClr>
                </a:solidFill>
                <a:latin typeface="BlinkMacSystemFont"/>
              </a:rPr>
              <a:t>Hartung  et al. The </a:t>
            </a:r>
            <a:r>
              <a:rPr lang="da-DK" sz="1400" dirty="0" err="1">
                <a:solidFill>
                  <a:schemeClr val="bg1">
                    <a:lumMod val="50000"/>
                  </a:schemeClr>
                </a:solidFill>
                <a:latin typeface="BlinkMacSystemFont"/>
              </a:rPr>
              <a:t>risk</a:t>
            </a:r>
            <a:r>
              <a:rPr lang="da-DK" sz="1400" dirty="0">
                <a:solidFill>
                  <a:schemeClr val="bg1">
                    <a:lumMod val="50000"/>
                  </a:schemeClr>
                </a:solidFill>
                <a:latin typeface="BlinkMacSystemFont"/>
              </a:rPr>
              <a:t> of </a:t>
            </a:r>
            <a:r>
              <a:rPr lang="da-DK" sz="1400" dirty="0" err="1">
                <a:solidFill>
                  <a:schemeClr val="bg1">
                    <a:lumMod val="50000"/>
                  </a:schemeClr>
                </a:solidFill>
                <a:latin typeface="BlinkMacSystemFont"/>
              </a:rPr>
              <a:t>being</a:t>
            </a:r>
            <a:r>
              <a:rPr lang="da-DK" sz="1400" dirty="0">
                <a:solidFill>
                  <a:schemeClr val="bg1">
                    <a:lumMod val="50000"/>
                  </a:schemeClr>
                </a:solidFill>
                <a:latin typeface="BlinkMacSystemFont"/>
              </a:rPr>
              <a:t> </a:t>
            </a:r>
            <a:r>
              <a:rPr lang="da-DK" sz="1400" dirty="0" err="1">
                <a:solidFill>
                  <a:schemeClr val="bg1">
                    <a:lumMod val="50000"/>
                  </a:schemeClr>
                </a:solidFill>
                <a:latin typeface="BlinkMacSystemFont"/>
              </a:rPr>
              <a:t>depressed</a:t>
            </a:r>
            <a:r>
              <a:rPr lang="da-DK" sz="1400" dirty="0">
                <a:solidFill>
                  <a:schemeClr val="bg1">
                    <a:lumMod val="50000"/>
                  </a:schemeClr>
                </a:solidFill>
                <a:latin typeface="BlinkMacSystemFont"/>
              </a:rPr>
              <a:t> is </a:t>
            </a:r>
            <a:r>
              <a:rPr lang="da-DK" sz="1400" dirty="0" err="1">
                <a:solidFill>
                  <a:schemeClr val="bg1">
                    <a:lumMod val="50000"/>
                  </a:schemeClr>
                </a:solidFill>
                <a:latin typeface="BlinkMacSystemFont"/>
              </a:rPr>
              <a:t>significantly</a:t>
            </a:r>
            <a:r>
              <a:rPr lang="da-DK" sz="1400" dirty="0">
                <a:solidFill>
                  <a:schemeClr val="bg1">
                    <a:lumMod val="50000"/>
                  </a:schemeClr>
                </a:solidFill>
                <a:latin typeface="BlinkMacSystemFont"/>
              </a:rPr>
              <a:t> </a:t>
            </a:r>
            <a:r>
              <a:rPr lang="da-DK" sz="1400" dirty="0" err="1">
                <a:solidFill>
                  <a:schemeClr val="bg1">
                    <a:lumMod val="50000"/>
                  </a:schemeClr>
                </a:solidFill>
                <a:latin typeface="BlinkMacSystemFont"/>
              </a:rPr>
              <a:t>higher</a:t>
            </a:r>
            <a:r>
              <a:rPr lang="da-DK" sz="1400" dirty="0">
                <a:solidFill>
                  <a:schemeClr val="bg1">
                    <a:lumMod val="50000"/>
                  </a:schemeClr>
                </a:solidFill>
                <a:latin typeface="BlinkMacSystemFont"/>
              </a:rPr>
              <a:t> in cancer patients </a:t>
            </a:r>
            <a:r>
              <a:rPr lang="da-DK" sz="1400" dirty="0" err="1">
                <a:solidFill>
                  <a:schemeClr val="bg1">
                    <a:lumMod val="50000"/>
                  </a:schemeClr>
                </a:solidFill>
                <a:latin typeface="BlinkMacSystemFont"/>
              </a:rPr>
              <a:t>than</a:t>
            </a:r>
            <a:r>
              <a:rPr lang="da-DK" sz="1400" dirty="0">
                <a:solidFill>
                  <a:schemeClr val="bg1">
                    <a:lumMod val="50000"/>
                  </a:schemeClr>
                </a:solidFill>
                <a:latin typeface="BlinkMacSystemFont"/>
              </a:rPr>
              <a:t> in the general population: </a:t>
            </a:r>
            <a:r>
              <a:rPr lang="da-DK" sz="1400" dirty="0" err="1">
                <a:solidFill>
                  <a:schemeClr val="bg1">
                    <a:lumMod val="50000"/>
                  </a:schemeClr>
                </a:solidFill>
                <a:latin typeface="BlinkMacSystemFont"/>
              </a:rPr>
              <a:t>Prevalence</a:t>
            </a:r>
            <a:r>
              <a:rPr lang="da-DK" sz="1400" dirty="0">
                <a:solidFill>
                  <a:schemeClr val="bg1">
                    <a:lumMod val="50000"/>
                  </a:schemeClr>
                </a:solidFill>
                <a:latin typeface="BlinkMacSystemFont"/>
              </a:rPr>
              <a:t> and </a:t>
            </a:r>
            <a:r>
              <a:rPr lang="da-DK" sz="1400" dirty="0" err="1">
                <a:solidFill>
                  <a:schemeClr val="bg1">
                    <a:lumMod val="50000"/>
                  </a:schemeClr>
                </a:solidFill>
                <a:latin typeface="BlinkMacSystemFont"/>
              </a:rPr>
              <a:t>severity</a:t>
            </a:r>
            <a:r>
              <a:rPr lang="da-DK" sz="1400" dirty="0">
                <a:solidFill>
                  <a:schemeClr val="bg1">
                    <a:lumMod val="50000"/>
                  </a:schemeClr>
                </a:solidFill>
                <a:latin typeface="BlinkMacSystemFont"/>
              </a:rPr>
              <a:t> of depressive symptoms </a:t>
            </a:r>
            <a:r>
              <a:rPr lang="da-DK" sz="1400" dirty="0" err="1">
                <a:solidFill>
                  <a:schemeClr val="bg1">
                    <a:lumMod val="50000"/>
                  </a:schemeClr>
                </a:solidFill>
                <a:latin typeface="BlinkMacSystemFont"/>
              </a:rPr>
              <a:t>across</a:t>
            </a:r>
            <a:r>
              <a:rPr lang="da-DK" sz="1400" dirty="0">
                <a:solidFill>
                  <a:schemeClr val="bg1">
                    <a:lumMod val="50000"/>
                  </a:schemeClr>
                </a:solidFill>
                <a:latin typeface="BlinkMacSystemFont"/>
              </a:rPr>
              <a:t> major cancer types. </a:t>
            </a:r>
            <a:r>
              <a:rPr lang="da-DK" sz="1400" dirty="0" err="1">
                <a:solidFill>
                  <a:schemeClr val="bg1">
                    <a:lumMod val="50000"/>
                  </a:schemeClr>
                </a:solidFill>
                <a:latin typeface="BlinkMacSystemFont"/>
              </a:rPr>
              <a:t>Eur</a:t>
            </a:r>
            <a:r>
              <a:rPr lang="da-DK" sz="1400" dirty="0">
                <a:solidFill>
                  <a:schemeClr val="bg1">
                    <a:lumMod val="50000"/>
                  </a:schemeClr>
                </a:solidFill>
                <a:latin typeface="BlinkMacSystemFont"/>
              </a:rPr>
              <a:t> J Cancer. 2017 Feb;72:46-53. </a:t>
            </a:r>
          </a:p>
          <a:p>
            <a:pPr marL="0" indent="0">
              <a:buNone/>
            </a:pPr>
            <a:r>
              <a:rPr lang="da-DK" sz="1400" dirty="0">
                <a:solidFill>
                  <a:schemeClr val="bg1">
                    <a:lumMod val="50000"/>
                  </a:schemeClr>
                </a:solidFill>
                <a:latin typeface="BlinkMacSystemFont"/>
              </a:rPr>
              <a:t>Jefford  et al. </a:t>
            </a:r>
            <a:r>
              <a:rPr lang="da-DK" sz="1400" dirty="0" err="1">
                <a:solidFill>
                  <a:schemeClr val="bg1">
                    <a:lumMod val="50000"/>
                  </a:schemeClr>
                </a:solidFill>
                <a:latin typeface="BlinkMacSystemFont"/>
              </a:rPr>
              <a:t>Improved</a:t>
            </a:r>
            <a:r>
              <a:rPr lang="da-DK" sz="1400" dirty="0">
                <a:solidFill>
                  <a:schemeClr val="bg1">
                    <a:lumMod val="50000"/>
                  </a:schemeClr>
                </a:solidFill>
                <a:latin typeface="BlinkMacSystemFont"/>
              </a:rPr>
              <a:t> models of </a:t>
            </a:r>
            <a:r>
              <a:rPr lang="da-DK" sz="1400" dirty="0" err="1">
                <a:solidFill>
                  <a:schemeClr val="bg1">
                    <a:lumMod val="50000"/>
                  </a:schemeClr>
                </a:solidFill>
                <a:latin typeface="BlinkMacSystemFont"/>
              </a:rPr>
              <a:t>care</a:t>
            </a:r>
            <a:r>
              <a:rPr lang="da-DK" sz="1400" dirty="0">
                <a:solidFill>
                  <a:schemeClr val="bg1">
                    <a:lumMod val="50000"/>
                  </a:schemeClr>
                </a:solidFill>
                <a:latin typeface="BlinkMacSystemFont"/>
              </a:rPr>
              <a:t> for cancer </a:t>
            </a:r>
            <a:r>
              <a:rPr lang="da-DK" sz="1400" dirty="0" err="1">
                <a:solidFill>
                  <a:schemeClr val="bg1">
                    <a:lumMod val="50000"/>
                  </a:schemeClr>
                </a:solidFill>
                <a:latin typeface="BlinkMacSystemFont"/>
              </a:rPr>
              <a:t>survivors</a:t>
            </a:r>
            <a:r>
              <a:rPr lang="da-DK" sz="1400" dirty="0">
                <a:solidFill>
                  <a:schemeClr val="bg1">
                    <a:lumMod val="50000"/>
                  </a:schemeClr>
                </a:solidFill>
                <a:latin typeface="BlinkMacSystemFont"/>
              </a:rPr>
              <a:t>. Lancet. 2022 </a:t>
            </a:r>
            <a:r>
              <a:rPr lang="da-DK" sz="1400" dirty="0" err="1">
                <a:solidFill>
                  <a:schemeClr val="bg1">
                    <a:lumMod val="50000"/>
                  </a:schemeClr>
                </a:solidFill>
                <a:latin typeface="BlinkMacSystemFont"/>
              </a:rPr>
              <a:t>Apr</a:t>
            </a:r>
            <a:r>
              <a:rPr lang="da-DK" sz="1400" dirty="0">
                <a:solidFill>
                  <a:schemeClr val="bg1">
                    <a:lumMod val="50000"/>
                  </a:schemeClr>
                </a:solidFill>
                <a:latin typeface="BlinkMacSystemFont"/>
              </a:rPr>
              <a:t> 16;399(10334):1551-1560.</a:t>
            </a:r>
            <a:endParaRPr lang="en-US" sz="1400" dirty="0">
              <a:solidFill>
                <a:schemeClr val="bg1">
                  <a:lumMod val="50000"/>
                </a:schemeClr>
              </a:solidFill>
              <a:latin typeface="BlinkMacSystemFont"/>
            </a:endParaRPr>
          </a:p>
          <a:p>
            <a:pPr marL="0" indent="0">
              <a:buNone/>
            </a:pPr>
            <a:r>
              <a:rPr lang="en-US" sz="1400" dirty="0">
                <a:solidFill>
                  <a:schemeClr val="bg1">
                    <a:lumMod val="50000"/>
                  </a:schemeClr>
                </a:solidFill>
                <a:latin typeface="BlinkMacSystemFont"/>
              </a:rPr>
              <a:t>Jung et al. Fear of cancer recurrence and its predictors among patients with non-small cell lung cancer (NSCLC). J Cancer </a:t>
            </a:r>
            <a:r>
              <a:rPr lang="en-US" sz="1400" dirty="0" err="1">
                <a:solidFill>
                  <a:schemeClr val="bg1">
                    <a:lumMod val="50000"/>
                  </a:schemeClr>
                </a:solidFill>
                <a:latin typeface="BlinkMacSystemFont"/>
              </a:rPr>
              <a:t>Surviv</a:t>
            </a:r>
            <a:r>
              <a:rPr lang="en-US" sz="1400" dirty="0">
                <a:solidFill>
                  <a:schemeClr val="bg1">
                    <a:lumMod val="50000"/>
                  </a:schemeClr>
                </a:solidFill>
                <a:latin typeface="BlinkMacSystemFont"/>
              </a:rPr>
              <a:t>. 2023 Jun 23.</a:t>
            </a:r>
          </a:p>
          <a:p>
            <a:pPr marL="0" indent="0">
              <a:buNone/>
            </a:pPr>
            <a:r>
              <a:rPr lang="da-DK" sz="1400" dirty="0" err="1">
                <a:solidFill>
                  <a:schemeClr val="bg2">
                    <a:lumMod val="50000"/>
                  </a:schemeClr>
                </a:solidFill>
                <a:latin typeface="BlinkMacSystemFont"/>
              </a:rPr>
              <a:t>Kjaer</a:t>
            </a:r>
            <a:r>
              <a:rPr lang="da-DK" sz="1400" dirty="0">
                <a:solidFill>
                  <a:schemeClr val="bg2">
                    <a:lumMod val="50000"/>
                  </a:schemeClr>
                </a:solidFill>
                <a:latin typeface="BlinkMacSystemFont"/>
              </a:rPr>
              <a:t> TK, Andersen EAW, Winther JF, Bidstrup PE, Borre M, Møller H, Larsen SB, Johansen C, Dalton SO. Long-term </a:t>
            </a:r>
            <a:r>
              <a:rPr lang="da-DK" sz="1400" dirty="0" err="1">
                <a:solidFill>
                  <a:schemeClr val="bg2">
                    <a:lumMod val="50000"/>
                  </a:schemeClr>
                </a:solidFill>
                <a:latin typeface="BlinkMacSystemFont"/>
              </a:rPr>
              <a:t>Somatic</a:t>
            </a:r>
            <a:r>
              <a:rPr lang="da-DK" sz="1400" dirty="0">
                <a:solidFill>
                  <a:schemeClr val="bg2">
                    <a:lumMod val="50000"/>
                  </a:schemeClr>
                </a:solidFill>
                <a:latin typeface="BlinkMacSystemFont"/>
              </a:rPr>
              <a:t> </a:t>
            </a:r>
            <a:r>
              <a:rPr lang="da-DK" sz="1400" dirty="0" err="1">
                <a:solidFill>
                  <a:schemeClr val="bg2">
                    <a:lumMod val="50000"/>
                  </a:schemeClr>
                </a:solidFill>
                <a:latin typeface="BlinkMacSystemFont"/>
              </a:rPr>
              <a:t>Disease</a:t>
            </a:r>
            <a:r>
              <a:rPr lang="da-DK" sz="1400" dirty="0">
                <a:solidFill>
                  <a:schemeClr val="bg2">
                    <a:lumMod val="50000"/>
                  </a:schemeClr>
                </a:solidFill>
                <a:latin typeface="BlinkMacSystemFont"/>
              </a:rPr>
              <a:t> Risk in </a:t>
            </a:r>
            <a:r>
              <a:rPr lang="da-DK" sz="1400" dirty="0" err="1">
                <a:solidFill>
                  <a:schemeClr val="bg2">
                    <a:lumMod val="50000"/>
                  </a:schemeClr>
                </a:solidFill>
                <a:latin typeface="BlinkMacSystemFont"/>
              </a:rPr>
              <a:t>Adult</a:t>
            </a:r>
            <a:r>
              <a:rPr lang="da-DK" sz="1400" dirty="0">
                <a:solidFill>
                  <a:schemeClr val="bg2">
                    <a:lumMod val="50000"/>
                  </a:schemeClr>
                </a:solidFill>
                <a:latin typeface="BlinkMacSystemFont"/>
              </a:rPr>
              <a:t> Danish Cancer </a:t>
            </a:r>
            <a:r>
              <a:rPr lang="da-DK" sz="1400" dirty="0" err="1">
                <a:solidFill>
                  <a:schemeClr val="bg2">
                    <a:lumMod val="50000"/>
                  </a:schemeClr>
                </a:solidFill>
                <a:latin typeface="BlinkMacSystemFont"/>
              </a:rPr>
              <a:t>Survivors</a:t>
            </a:r>
            <a:r>
              <a:rPr lang="da-DK" sz="1400" dirty="0">
                <a:solidFill>
                  <a:schemeClr val="bg2">
                    <a:lumMod val="50000"/>
                  </a:schemeClr>
                </a:solidFill>
                <a:latin typeface="BlinkMacSystemFont"/>
              </a:rPr>
              <a:t>. JAMA </a:t>
            </a:r>
            <a:r>
              <a:rPr lang="da-DK" sz="1400" dirty="0" err="1">
                <a:solidFill>
                  <a:schemeClr val="bg2">
                    <a:lumMod val="50000"/>
                  </a:schemeClr>
                </a:solidFill>
                <a:latin typeface="BlinkMacSystemFont"/>
              </a:rPr>
              <a:t>Oncol</a:t>
            </a:r>
            <a:r>
              <a:rPr lang="da-DK" sz="1400" dirty="0">
                <a:solidFill>
                  <a:schemeClr val="bg2">
                    <a:lumMod val="50000"/>
                  </a:schemeClr>
                </a:solidFill>
                <a:latin typeface="BlinkMacSystemFont"/>
              </a:rPr>
              <a:t>. 2019 </a:t>
            </a:r>
            <a:r>
              <a:rPr lang="da-DK" sz="1400" dirty="0" err="1">
                <a:solidFill>
                  <a:schemeClr val="bg2">
                    <a:lumMod val="50000"/>
                  </a:schemeClr>
                </a:solidFill>
                <a:latin typeface="BlinkMacSystemFont"/>
              </a:rPr>
              <a:t>Apr</a:t>
            </a:r>
            <a:r>
              <a:rPr lang="da-DK" sz="1400" dirty="0">
                <a:solidFill>
                  <a:schemeClr val="bg2">
                    <a:lumMod val="50000"/>
                  </a:schemeClr>
                </a:solidFill>
                <a:latin typeface="BlinkMacSystemFont"/>
              </a:rPr>
              <a:t> 1;5(4):537-545.</a:t>
            </a:r>
            <a:r>
              <a:rPr lang="da-DK" sz="1400" dirty="0">
                <a:solidFill>
                  <a:schemeClr val="bg1">
                    <a:lumMod val="65000"/>
                  </a:schemeClr>
                </a:solidFill>
                <a:latin typeface="BlinkMacSystemFont"/>
              </a:rPr>
              <a:t> </a:t>
            </a:r>
          </a:p>
          <a:p>
            <a:pPr marL="0" indent="0">
              <a:buNone/>
            </a:pPr>
            <a:r>
              <a:rPr lang="da-DK" sz="1400" dirty="0">
                <a:solidFill>
                  <a:schemeClr val="bg1">
                    <a:lumMod val="65000"/>
                  </a:schemeClr>
                </a:solidFill>
                <a:latin typeface="Calibri" panose="020F0502020204030204" pitchFamily="34" charset="0"/>
                <a:cs typeface="Calibri" panose="020F0502020204030204" pitchFamily="34" charset="0"/>
              </a:rPr>
              <a:t>Levinsen  et al . Social </a:t>
            </a:r>
            <a:r>
              <a:rPr lang="da-DK" sz="1400" dirty="0" err="1">
                <a:solidFill>
                  <a:schemeClr val="bg1">
                    <a:lumMod val="65000"/>
                  </a:schemeClr>
                </a:solidFill>
                <a:latin typeface="Calibri" panose="020F0502020204030204" pitchFamily="34" charset="0"/>
                <a:cs typeface="Calibri" panose="020F0502020204030204" pitchFamily="34" charset="0"/>
              </a:rPr>
              <a:t>inequality</a:t>
            </a:r>
            <a:r>
              <a:rPr lang="da-DK" sz="1400" dirty="0">
                <a:solidFill>
                  <a:schemeClr val="bg1">
                    <a:lumMod val="65000"/>
                  </a:schemeClr>
                </a:solidFill>
                <a:latin typeface="Calibri" panose="020F0502020204030204" pitchFamily="34" charset="0"/>
                <a:cs typeface="Calibri" panose="020F0502020204030204" pitchFamily="34" charset="0"/>
              </a:rPr>
              <a:t> in cancer </a:t>
            </a:r>
            <a:r>
              <a:rPr lang="da-DK" sz="1400" dirty="0" err="1">
                <a:solidFill>
                  <a:schemeClr val="bg1">
                    <a:lumMod val="65000"/>
                  </a:schemeClr>
                </a:solidFill>
                <a:latin typeface="Calibri" panose="020F0502020204030204" pitchFamily="34" charset="0"/>
                <a:cs typeface="Calibri" panose="020F0502020204030204" pitchFamily="34" charset="0"/>
              </a:rPr>
              <a:t>survivorship</a:t>
            </a:r>
            <a:r>
              <a:rPr lang="da-DK" sz="1400" dirty="0">
                <a:solidFill>
                  <a:schemeClr val="bg1">
                    <a:lumMod val="65000"/>
                  </a:schemeClr>
                </a:solidFill>
                <a:latin typeface="Calibri" panose="020F0502020204030204" pitchFamily="34" charset="0"/>
                <a:cs typeface="Calibri" panose="020F0502020204030204" pitchFamily="34" charset="0"/>
              </a:rPr>
              <a:t>: </a:t>
            </a:r>
            <a:r>
              <a:rPr lang="da-DK" sz="1400" dirty="0" err="1">
                <a:solidFill>
                  <a:schemeClr val="bg1">
                    <a:lumMod val="65000"/>
                  </a:schemeClr>
                </a:solidFill>
                <a:latin typeface="Calibri" panose="020F0502020204030204" pitchFamily="34" charset="0"/>
                <a:cs typeface="Calibri" panose="020F0502020204030204" pitchFamily="34" charset="0"/>
              </a:rPr>
              <a:t>Educational</a:t>
            </a:r>
            <a:r>
              <a:rPr lang="da-DK" sz="1400" dirty="0">
                <a:solidFill>
                  <a:schemeClr val="bg1">
                    <a:lumMod val="65000"/>
                  </a:schemeClr>
                </a:solidFill>
                <a:latin typeface="Calibri" panose="020F0502020204030204" pitchFamily="34" charset="0"/>
                <a:cs typeface="Calibri" panose="020F0502020204030204" pitchFamily="34" charset="0"/>
              </a:rPr>
              <a:t> differences in </a:t>
            </a:r>
            <a:r>
              <a:rPr lang="da-DK" sz="1400" dirty="0" err="1">
                <a:solidFill>
                  <a:schemeClr val="bg1">
                    <a:lumMod val="65000"/>
                  </a:schemeClr>
                </a:solidFill>
                <a:latin typeface="Calibri" panose="020F0502020204030204" pitchFamily="34" charset="0"/>
                <a:cs typeface="Calibri" panose="020F0502020204030204" pitchFamily="34" charset="0"/>
              </a:rPr>
              <a:t>health-related</a:t>
            </a:r>
            <a:r>
              <a:rPr lang="da-DK" sz="1400" dirty="0">
                <a:solidFill>
                  <a:schemeClr val="bg1">
                    <a:lumMod val="65000"/>
                  </a:schemeClr>
                </a:solidFill>
                <a:latin typeface="Calibri" panose="020F0502020204030204" pitchFamily="34" charset="0"/>
                <a:cs typeface="Calibri" panose="020F0502020204030204" pitchFamily="34" charset="0"/>
              </a:rPr>
              <a:t> </a:t>
            </a:r>
            <a:r>
              <a:rPr lang="da-DK" sz="1400" dirty="0" err="1">
                <a:solidFill>
                  <a:schemeClr val="bg1">
                    <a:lumMod val="65000"/>
                  </a:schemeClr>
                </a:solidFill>
                <a:latin typeface="Calibri" panose="020F0502020204030204" pitchFamily="34" charset="0"/>
                <a:cs typeface="Calibri" panose="020F0502020204030204" pitchFamily="34" charset="0"/>
              </a:rPr>
              <a:t>quality</a:t>
            </a:r>
            <a:r>
              <a:rPr lang="da-DK" sz="1400" dirty="0">
                <a:solidFill>
                  <a:schemeClr val="bg1">
                    <a:lumMod val="65000"/>
                  </a:schemeClr>
                </a:solidFill>
                <a:latin typeface="Calibri" panose="020F0502020204030204" pitchFamily="34" charset="0"/>
                <a:cs typeface="Calibri" panose="020F0502020204030204" pitchFamily="34" charset="0"/>
              </a:rPr>
              <a:t> of </a:t>
            </a:r>
            <a:r>
              <a:rPr lang="da-DK" sz="1400" dirty="0" err="1">
                <a:solidFill>
                  <a:schemeClr val="bg1">
                    <a:lumMod val="65000"/>
                  </a:schemeClr>
                </a:solidFill>
                <a:latin typeface="Calibri" panose="020F0502020204030204" pitchFamily="34" charset="0"/>
                <a:cs typeface="Calibri" panose="020F0502020204030204" pitchFamily="34" charset="0"/>
              </a:rPr>
              <a:t>life</a:t>
            </a:r>
            <a:r>
              <a:rPr lang="da-DK" sz="1400" dirty="0">
                <a:solidFill>
                  <a:schemeClr val="bg1">
                    <a:lumMod val="65000"/>
                  </a:schemeClr>
                </a:solidFill>
                <a:latin typeface="Calibri" panose="020F0502020204030204" pitchFamily="34" charset="0"/>
                <a:cs typeface="Calibri" panose="020F0502020204030204" pitchFamily="34" charset="0"/>
              </a:rPr>
              <a:t> </a:t>
            </a:r>
            <a:r>
              <a:rPr lang="da-DK" sz="1400" dirty="0" err="1">
                <a:solidFill>
                  <a:schemeClr val="bg1">
                    <a:lumMod val="65000"/>
                  </a:schemeClr>
                </a:solidFill>
                <a:latin typeface="Calibri" panose="020F0502020204030204" pitchFamily="34" charset="0"/>
                <a:cs typeface="Calibri" panose="020F0502020204030204" pitchFamily="34" charset="0"/>
              </a:rPr>
              <a:t>among</a:t>
            </a:r>
            <a:r>
              <a:rPr lang="da-DK" sz="1400" dirty="0">
                <a:solidFill>
                  <a:schemeClr val="bg1">
                    <a:lumMod val="65000"/>
                  </a:schemeClr>
                </a:solidFill>
                <a:latin typeface="Calibri" panose="020F0502020204030204" pitchFamily="34" charset="0"/>
                <a:cs typeface="Calibri" panose="020F0502020204030204" pitchFamily="34" charset="0"/>
              </a:rPr>
              <a:t> 27,857 cancer </a:t>
            </a:r>
            <a:r>
              <a:rPr lang="da-DK" sz="1400" dirty="0" err="1">
                <a:solidFill>
                  <a:schemeClr val="bg1">
                    <a:lumMod val="65000"/>
                  </a:schemeClr>
                </a:solidFill>
                <a:latin typeface="Calibri" panose="020F0502020204030204" pitchFamily="34" charset="0"/>
                <a:cs typeface="Calibri" panose="020F0502020204030204" pitchFamily="34" charset="0"/>
              </a:rPr>
              <a:t>survivors</a:t>
            </a:r>
            <a:r>
              <a:rPr lang="da-DK" sz="1400" dirty="0">
                <a:solidFill>
                  <a:schemeClr val="bg1">
                    <a:lumMod val="65000"/>
                  </a:schemeClr>
                </a:solidFill>
                <a:latin typeface="Calibri" panose="020F0502020204030204" pitchFamily="34" charset="0"/>
                <a:cs typeface="Calibri" panose="020F0502020204030204" pitchFamily="34" charset="0"/>
              </a:rPr>
              <a:t> in Denmark. Cancer Med. 2023 Oct;12(19):20150-20162.</a:t>
            </a:r>
            <a:endParaRPr lang="da-DK" sz="1400" dirty="0">
              <a:solidFill>
                <a:schemeClr val="bg1">
                  <a:lumMod val="65000"/>
                </a:schemeClr>
              </a:solidFill>
            </a:endParaRPr>
          </a:p>
          <a:p>
            <a:pPr marL="0" indent="0">
              <a:buNone/>
            </a:pPr>
            <a:r>
              <a:rPr lang="da-DK" sz="1400" dirty="0">
                <a:solidFill>
                  <a:schemeClr val="bg2">
                    <a:lumMod val="50000"/>
                  </a:schemeClr>
                </a:solidFill>
                <a:latin typeface="BlinkMacSystemFont"/>
              </a:rPr>
              <a:t>Mikkelsen et al. </a:t>
            </a:r>
            <a:r>
              <a:rPr lang="da-DK" sz="1400" dirty="0" err="1">
                <a:solidFill>
                  <a:schemeClr val="bg2">
                    <a:lumMod val="50000"/>
                  </a:schemeClr>
                </a:solidFill>
                <a:latin typeface="BlinkMacSystemFont"/>
              </a:rPr>
              <a:t>Effects</a:t>
            </a:r>
            <a:r>
              <a:rPr lang="da-DK" sz="1400" dirty="0">
                <a:solidFill>
                  <a:schemeClr val="bg2">
                    <a:lumMod val="50000"/>
                  </a:schemeClr>
                </a:solidFill>
                <a:latin typeface="BlinkMacSystemFont"/>
              </a:rPr>
              <a:t> of a 12-Week Multimodal </a:t>
            </a:r>
            <a:r>
              <a:rPr lang="da-DK" sz="1400" dirty="0" err="1">
                <a:solidFill>
                  <a:schemeClr val="bg2">
                    <a:lumMod val="50000"/>
                  </a:schemeClr>
                </a:solidFill>
                <a:latin typeface="BlinkMacSystemFont"/>
              </a:rPr>
              <a:t>Exercise</a:t>
            </a:r>
            <a:r>
              <a:rPr lang="da-DK" sz="1400" dirty="0">
                <a:solidFill>
                  <a:schemeClr val="bg2">
                    <a:lumMod val="50000"/>
                  </a:schemeClr>
                </a:solidFill>
                <a:latin typeface="BlinkMacSystemFont"/>
              </a:rPr>
              <a:t> Intervention </a:t>
            </a:r>
            <a:r>
              <a:rPr lang="da-DK" sz="1400" dirty="0" err="1">
                <a:solidFill>
                  <a:schemeClr val="bg2">
                    <a:lumMod val="50000"/>
                  </a:schemeClr>
                </a:solidFill>
                <a:latin typeface="BlinkMacSystemFont"/>
              </a:rPr>
              <a:t>Among</a:t>
            </a:r>
            <a:r>
              <a:rPr lang="da-DK" sz="1400" dirty="0">
                <a:solidFill>
                  <a:schemeClr val="bg2">
                    <a:lumMod val="50000"/>
                  </a:schemeClr>
                </a:solidFill>
                <a:latin typeface="BlinkMacSystemFont"/>
              </a:rPr>
              <a:t> </a:t>
            </a:r>
            <a:r>
              <a:rPr lang="da-DK" sz="1400" dirty="0" err="1">
                <a:solidFill>
                  <a:schemeClr val="bg2">
                    <a:lumMod val="50000"/>
                  </a:schemeClr>
                </a:solidFill>
                <a:latin typeface="BlinkMacSystemFont"/>
              </a:rPr>
              <a:t>Older</a:t>
            </a:r>
            <a:r>
              <a:rPr lang="da-DK" sz="1400" dirty="0">
                <a:solidFill>
                  <a:schemeClr val="bg2">
                    <a:lumMod val="50000"/>
                  </a:schemeClr>
                </a:solidFill>
                <a:latin typeface="BlinkMacSystemFont"/>
              </a:rPr>
              <a:t> Patients with Advanced Cancer: </a:t>
            </a:r>
            <a:r>
              <a:rPr lang="da-DK" sz="1400" dirty="0" err="1">
                <a:solidFill>
                  <a:schemeClr val="bg2">
                    <a:lumMod val="50000"/>
                  </a:schemeClr>
                </a:solidFill>
                <a:latin typeface="BlinkMacSystemFont"/>
              </a:rPr>
              <a:t>Results</a:t>
            </a:r>
            <a:r>
              <a:rPr lang="da-DK" sz="1400" dirty="0">
                <a:solidFill>
                  <a:schemeClr val="bg2">
                    <a:lumMod val="50000"/>
                  </a:schemeClr>
                </a:solidFill>
                <a:latin typeface="BlinkMacSystemFont"/>
              </a:rPr>
              <a:t> from a </a:t>
            </a:r>
            <a:r>
              <a:rPr lang="da-DK" sz="1400" dirty="0" err="1">
                <a:solidFill>
                  <a:schemeClr val="bg2">
                    <a:lumMod val="50000"/>
                  </a:schemeClr>
                </a:solidFill>
                <a:latin typeface="BlinkMacSystemFont"/>
              </a:rPr>
              <a:t>Randomized</a:t>
            </a:r>
            <a:r>
              <a:rPr lang="da-DK" sz="1400" dirty="0">
                <a:solidFill>
                  <a:schemeClr val="bg2">
                    <a:lumMod val="50000"/>
                  </a:schemeClr>
                </a:solidFill>
                <a:latin typeface="BlinkMacSystemFont"/>
              </a:rPr>
              <a:t> </a:t>
            </a:r>
            <a:r>
              <a:rPr lang="da-DK" sz="1400" dirty="0" err="1">
                <a:solidFill>
                  <a:schemeClr val="bg2">
                    <a:lumMod val="50000"/>
                  </a:schemeClr>
                </a:solidFill>
                <a:latin typeface="BlinkMacSystemFont"/>
              </a:rPr>
              <a:t>Controlled</a:t>
            </a:r>
            <a:r>
              <a:rPr lang="da-DK" sz="1400" dirty="0">
                <a:solidFill>
                  <a:schemeClr val="bg2">
                    <a:lumMod val="50000"/>
                  </a:schemeClr>
                </a:solidFill>
                <a:latin typeface="BlinkMacSystemFont"/>
              </a:rPr>
              <a:t> Trial. </a:t>
            </a:r>
            <a:r>
              <a:rPr lang="da-DK" sz="1400" dirty="0" err="1">
                <a:solidFill>
                  <a:schemeClr val="bg2">
                    <a:lumMod val="50000"/>
                  </a:schemeClr>
                </a:solidFill>
                <a:latin typeface="BlinkMacSystemFont"/>
              </a:rPr>
              <a:t>Oncologist</a:t>
            </a:r>
            <a:r>
              <a:rPr lang="da-DK" sz="1400" dirty="0">
                <a:solidFill>
                  <a:schemeClr val="bg2">
                    <a:lumMod val="50000"/>
                  </a:schemeClr>
                </a:solidFill>
                <a:latin typeface="BlinkMacSystemFont"/>
              </a:rPr>
              <a:t>. 2022 </a:t>
            </a:r>
            <a:r>
              <a:rPr lang="da-DK" sz="1400" dirty="0" err="1">
                <a:solidFill>
                  <a:schemeClr val="bg2">
                    <a:lumMod val="50000"/>
                  </a:schemeClr>
                </a:solidFill>
                <a:latin typeface="BlinkMacSystemFont"/>
              </a:rPr>
              <a:t>Feb</a:t>
            </a:r>
            <a:r>
              <a:rPr lang="da-DK" sz="1400" dirty="0">
                <a:solidFill>
                  <a:schemeClr val="bg2">
                    <a:lumMod val="50000"/>
                  </a:schemeClr>
                </a:solidFill>
                <a:latin typeface="BlinkMacSystemFont"/>
              </a:rPr>
              <a:t> 3;27(1):67-78.</a:t>
            </a:r>
          </a:p>
          <a:p>
            <a:pPr marL="0" indent="0">
              <a:buNone/>
            </a:pPr>
            <a:r>
              <a:rPr lang="da-DK" sz="1400" dirty="0" err="1">
                <a:solidFill>
                  <a:schemeClr val="bg2">
                    <a:lumMod val="50000"/>
                  </a:schemeClr>
                </a:solidFill>
                <a:latin typeface="BlinkMacSystemFont"/>
              </a:rPr>
              <a:t>Simard</a:t>
            </a:r>
            <a:r>
              <a:rPr lang="da-DK" sz="1400" dirty="0">
                <a:solidFill>
                  <a:schemeClr val="bg2">
                    <a:lumMod val="50000"/>
                  </a:schemeClr>
                </a:solidFill>
                <a:latin typeface="BlinkMacSystemFont"/>
              </a:rPr>
              <a:t>: </a:t>
            </a:r>
            <a:r>
              <a:rPr lang="da-DK" sz="1400" dirty="0" err="1">
                <a:solidFill>
                  <a:schemeClr val="bg2">
                    <a:lumMod val="50000"/>
                  </a:schemeClr>
                </a:solidFill>
                <a:latin typeface="BlinkMacSystemFont"/>
              </a:rPr>
              <a:t>Fear</a:t>
            </a:r>
            <a:r>
              <a:rPr lang="da-DK" sz="1400" dirty="0">
                <a:solidFill>
                  <a:schemeClr val="bg2">
                    <a:lumMod val="50000"/>
                  </a:schemeClr>
                </a:solidFill>
                <a:latin typeface="BlinkMacSystemFont"/>
              </a:rPr>
              <a:t> of cancer </a:t>
            </a:r>
            <a:r>
              <a:rPr lang="da-DK" sz="1400" dirty="0" err="1">
                <a:solidFill>
                  <a:schemeClr val="bg2">
                    <a:lumMod val="50000"/>
                  </a:schemeClr>
                </a:solidFill>
                <a:latin typeface="BlinkMacSystemFont"/>
              </a:rPr>
              <a:t>recurrence</a:t>
            </a:r>
            <a:r>
              <a:rPr lang="da-DK" sz="1400" dirty="0">
                <a:solidFill>
                  <a:schemeClr val="bg2">
                    <a:lumMod val="50000"/>
                  </a:schemeClr>
                </a:solidFill>
                <a:latin typeface="BlinkMacSystemFont"/>
              </a:rPr>
              <a:t> in cancer </a:t>
            </a:r>
            <a:r>
              <a:rPr lang="da-DK" sz="1400" dirty="0" err="1">
                <a:solidFill>
                  <a:schemeClr val="bg2">
                    <a:lumMod val="50000"/>
                  </a:schemeClr>
                </a:solidFill>
                <a:latin typeface="BlinkMacSystemFont"/>
              </a:rPr>
              <a:t>survivors</a:t>
            </a:r>
            <a:r>
              <a:rPr lang="da-DK" sz="1400" dirty="0">
                <a:solidFill>
                  <a:schemeClr val="bg2">
                    <a:lumMod val="50000"/>
                  </a:schemeClr>
                </a:solidFill>
                <a:latin typeface="BlinkMacSystemFont"/>
              </a:rPr>
              <a:t>: A </a:t>
            </a:r>
            <a:r>
              <a:rPr lang="da-DK" sz="1400" dirty="0" err="1">
                <a:solidFill>
                  <a:schemeClr val="bg2">
                    <a:lumMod val="50000"/>
                  </a:schemeClr>
                </a:solidFill>
                <a:latin typeface="BlinkMacSystemFont"/>
              </a:rPr>
              <a:t>systematic</a:t>
            </a:r>
            <a:r>
              <a:rPr lang="da-DK" sz="1400" dirty="0">
                <a:solidFill>
                  <a:schemeClr val="bg2">
                    <a:lumMod val="50000"/>
                  </a:schemeClr>
                </a:solidFill>
                <a:latin typeface="BlinkMacSystemFont"/>
              </a:rPr>
              <a:t> </a:t>
            </a:r>
            <a:r>
              <a:rPr lang="da-DK" sz="1400" dirty="0" err="1">
                <a:solidFill>
                  <a:schemeClr val="bg2">
                    <a:lumMod val="50000"/>
                  </a:schemeClr>
                </a:solidFill>
                <a:latin typeface="BlinkMacSystemFont"/>
              </a:rPr>
              <a:t>review</a:t>
            </a:r>
            <a:r>
              <a:rPr lang="da-DK" sz="1400" dirty="0">
                <a:solidFill>
                  <a:schemeClr val="bg2">
                    <a:lumMod val="50000"/>
                  </a:schemeClr>
                </a:solidFill>
                <a:latin typeface="BlinkMacSystemFont"/>
              </a:rPr>
              <a:t> of </a:t>
            </a:r>
            <a:r>
              <a:rPr lang="da-DK" sz="1400" dirty="0" err="1">
                <a:solidFill>
                  <a:schemeClr val="bg2">
                    <a:lumMod val="50000"/>
                  </a:schemeClr>
                </a:solidFill>
                <a:latin typeface="BlinkMacSystemFont"/>
              </a:rPr>
              <a:t>quantitative</a:t>
            </a:r>
            <a:r>
              <a:rPr lang="da-DK" sz="1400" dirty="0">
                <a:solidFill>
                  <a:schemeClr val="bg2">
                    <a:lumMod val="50000"/>
                  </a:schemeClr>
                </a:solidFill>
                <a:latin typeface="BlinkMacSystemFont"/>
              </a:rPr>
              <a:t> studies. Journal of Cancer </a:t>
            </a:r>
            <a:r>
              <a:rPr lang="da-DK" sz="1400" dirty="0" err="1">
                <a:solidFill>
                  <a:schemeClr val="bg2">
                    <a:lumMod val="50000"/>
                  </a:schemeClr>
                </a:solidFill>
                <a:latin typeface="BlinkMacSystemFont"/>
              </a:rPr>
              <a:t>Survivorship</a:t>
            </a:r>
            <a:r>
              <a:rPr lang="da-DK" sz="1400" dirty="0">
                <a:solidFill>
                  <a:schemeClr val="bg2">
                    <a:lumMod val="50000"/>
                  </a:schemeClr>
                </a:solidFill>
                <a:latin typeface="BlinkMacSystemFont"/>
              </a:rPr>
              <a:t>: Research and Practice 2013; 7(3):300-2 </a:t>
            </a:r>
          </a:p>
          <a:p>
            <a:pPr marL="0" indent="0">
              <a:buNone/>
            </a:pPr>
            <a:r>
              <a:rPr lang="da-DK" sz="1400" dirty="0" err="1">
                <a:solidFill>
                  <a:schemeClr val="bg2">
                    <a:lumMod val="50000"/>
                  </a:schemeClr>
                </a:solidFill>
                <a:latin typeface="BlinkMacSystemFont"/>
              </a:rPr>
              <a:t>Vijayvergia</a:t>
            </a:r>
            <a:r>
              <a:rPr lang="da-DK" sz="1400" dirty="0">
                <a:solidFill>
                  <a:schemeClr val="bg2">
                    <a:lumMod val="50000"/>
                  </a:schemeClr>
                </a:solidFill>
                <a:latin typeface="BlinkMacSystemFont"/>
              </a:rPr>
              <a:t> et al. </a:t>
            </a:r>
            <a:r>
              <a:rPr lang="da-DK" sz="1400" dirty="0" err="1">
                <a:solidFill>
                  <a:schemeClr val="bg2">
                    <a:lumMod val="50000"/>
                  </a:schemeClr>
                </a:solidFill>
                <a:latin typeface="BlinkMacSystemFont"/>
              </a:rPr>
              <a:t>Survivorship</a:t>
            </a:r>
            <a:r>
              <a:rPr lang="da-DK" sz="1400" dirty="0">
                <a:solidFill>
                  <a:schemeClr val="bg2">
                    <a:lumMod val="50000"/>
                  </a:schemeClr>
                </a:solidFill>
                <a:latin typeface="BlinkMacSystemFont"/>
              </a:rPr>
              <a:t> in Non-Small Cell Lung Cancer: Challenges </a:t>
            </a:r>
            <a:r>
              <a:rPr lang="da-DK" sz="1400" dirty="0" err="1">
                <a:solidFill>
                  <a:schemeClr val="bg2">
                    <a:lumMod val="50000"/>
                  </a:schemeClr>
                </a:solidFill>
                <a:latin typeface="BlinkMacSystemFont"/>
              </a:rPr>
              <a:t>Faced</a:t>
            </a:r>
            <a:r>
              <a:rPr lang="da-DK" sz="1400" dirty="0">
                <a:solidFill>
                  <a:schemeClr val="bg2">
                    <a:lumMod val="50000"/>
                  </a:schemeClr>
                </a:solidFill>
                <a:latin typeface="BlinkMacSystemFont"/>
              </a:rPr>
              <a:t> and Steps Forward. J </a:t>
            </a:r>
            <a:r>
              <a:rPr lang="da-DK" sz="1400" dirty="0" err="1">
                <a:solidFill>
                  <a:schemeClr val="bg2">
                    <a:lumMod val="50000"/>
                  </a:schemeClr>
                </a:solidFill>
                <a:latin typeface="BlinkMacSystemFont"/>
              </a:rPr>
              <a:t>Natl</a:t>
            </a:r>
            <a:r>
              <a:rPr lang="da-DK" sz="1400" dirty="0">
                <a:solidFill>
                  <a:schemeClr val="bg2">
                    <a:lumMod val="50000"/>
                  </a:schemeClr>
                </a:solidFill>
                <a:latin typeface="BlinkMacSystemFont"/>
              </a:rPr>
              <a:t> </a:t>
            </a:r>
            <a:r>
              <a:rPr lang="da-DK" sz="1400" dirty="0" err="1">
                <a:solidFill>
                  <a:schemeClr val="bg2">
                    <a:lumMod val="50000"/>
                  </a:schemeClr>
                </a:solidFill>
                <a:latin typeface="BlinkMacSystemFont"/>
              </a:rPr>
              <a:t>Compr</a:t>
            </a:r>
            <a:r>
              <a:rPr lang="da-DK" sz="1400" dirty="0">
                <a:solidFill>
                  <a:schemeClr val="bg2">
                    <a:lumMod val="50000"/>
                  </a:schemeClr>
                </a:solidFill>
                <a:latin typeface="BlinkMacSystemFont"/>
              </a:rPr>
              <a:t> </a:t>
            </a:r>
            <a:r>
              <a:rPr lang="da-DK" sz="1400" dirty="0" err="1">
                <a:solidFill>
                  <a:schemeClr val="bg2">
                    <a:lumMod val="50000"/>
                  </a:schemeClr>
                </a:solidFill>
                <a:latin typeface="BlinkMacSystemFont"/>
              </a:rPr>
              <a:t>Canc</a:t>
            </a:r>
            <a:r>
              <a:rPr lang="da-DK" sz="1400" dirty="0">
                <a:solidFill>
                  <a:schemeClr val="bg2">
                    <a:lumMod val="50000"/>
                  </a:schemeClr>
                </a:solidFill>
                <a:latin typeface="BlinkMacSystemFont"/>
              </a:rPr>
              <a:t> </a:t>
            </a:r>
            <a:r>
              <a:rPr lang="da-DK" sz="1400" dirty="0" err="1">
                <a:solidFill>
                  <a:schemeClr val="bg2">
                    <a:lumMod val="50000"/>
                  </a:schemeClr>
                </a:solidFill>
                <a:latin typeface="BlinkMacSystemFont"/>
              </a:rPr>
              <a:t>Netw</a:t>
            </a:r>
            <a:r>
              <a:rPr lang="da-DK" sz="1400" dirty="0">
                <a:solidFill>
                  <a:schemeClr val="bg2">
                    <a:lumMod val="50000"/>
                  </a:schemeClr>
                </a:solidFill>
                <a:latin typeface="BlinkMacSystemFont"/>
              </a:rPr>
              <a:t>. 2015 Sep;13(9):</a:t>
            </a:r>
            <a:r>
              <a:rPr lang="da-DK" sz="1400" dirty="0">
                <a:solidFill>
                  <a:schemeClr val="bg1">
                    <a:lumMod val="50000"/>
                  </a:schemeClr>
                </a:solidFill>
                <a:latin typeface="BlinkMacSystemFont"/>
              </a:rPr>
              <a:t>1151-61. </a:t>
            </a:r>
            <a:r>
              <a:rPr lang="en-US" sz="1400" dirty="0">
                <a:solidFill>
                  <a:schemeClr val="bg1">
                    <a:lumMod val="50000"/>
                  </a:schemeClr>
                </a:solidFill>
                <a:latin typeface="BlinkMacSystemFont"/>
              </a:rPr>
              <a:t>Rajapakse </a:t>
            </a:r>
            <a:r>
              <a:rPr lang="en-US" sz="1400" dirty="0">
                <a:solidFill>
                  <a:schemeClr val="bg2">
                    <a:lumMod val="50000"/>
                  </a:schemeClr>
                </a:solidFill>
                <a:latin typeface="BlinkMacSystemFont"/>
              </a:rPr>
              <a:t>P. An Update on Survivorship Issues in Lung Cancer Patients. World J Oncol. 2021 Jun;</a:t>
            </a:r>
            <a:r>
              <a:rPr lang="en-US" sz="1400" dirty="0">
                <a:solidFill>
                  <a:schemeClr val="bg1">
                    <a:lumMod val="50000"/>
                  </a:schemeClr>
                </a:solidFill>
                <a:latin typeface="BlinkMacSystemFont"/>
              </a:rPr>
              <a:t>12(2-3):45-49. </a:t>
            </a:r>
          </a:p>
          <a:p>
            <a:pPr marL="0" indent="0">
              <a:buNone/>
            </a:pPr>
            <a:r>
              <a:rPr lang="en-US" sz="1400" dirty="0">
                <a:solidFill>
                  <a:schemeClr val="bg1">
                    <a:lumMod val="50000"/>
                  </a:schemeClr>
                </a:solidFill>
                <a:latin typeface="BlinkMacSystemFont"/>
              </a:rPr>
              <a:t> </a:t>
            </a:r>
            <a:r>
              <a:rPr lang="da-DK" sz="1400" dirty="0">
                <a:solidFill>
                  <a:schemeClr val="bg2">
                    <a:lumMod val="50000"/>
                  </a:schemeClr>
                </a:solidFill>
                <a:latin typeface="BlinkMacSystemFont"/>
              </a:rPr>
              <a:t>www.cancer.dk </a:t>
            </a:r>
          </a:p>
          <a:p>
            <a:pPr marL="0" indent="0">
              <a:buNone/>
            </a:pPr>
            <a:endParaRPr lang="da-DK" sz="1200" dirty="0">
              <a:solidFill>
                <a:schemeClr val="bg1">
                  <a:lumMod val="50000"/>
                </a:schemeClr>
              </a:solidFill>
            </a:endParaRPr>
          </a:p>
          <a:p>
            <a:pPr marL="0" indent="0">
              <a:buNone/>
            </a:pPr>
            <a:endParaRPr lang="da-DK" sz="1200" b="1" dirty="0"/>
          </a:p>
        </p:txBody>
      </p:sp>
      <p:pic>
        <p:nvPicPr>
          <p:cNvPr id="7" name="Picture 2">
            <a:extLst>
              <a:ext uri="{FF2B5EF4-FFF2-40B4-BE49-F238E27FC236}">
                <a16:creationId xmlns:a16="http://schemas.microsoft.com/office/drawing/2014/main" id="{F933315A-E2DE-311E-5385-1F34584E6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1467" y="2974276"/>
            <a:ext cx="1347107"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148225D-86AB-4619-0940-E46967AF3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2089" y="2955041"/>
            <a:ext cx="1262062" cy="17849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77899986-A430-58C1-F26F-8DDEDD595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5768" y="5005094"/>
            <a:ext cx="11334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orsiden til Kræft i Danmark 2021 viser en mand der går med to børn i hænderne ned ad en grøn alle">
            <a:extLst>
              <a:ext uri="{FF2B5EF4-FFF2-40B4-BE49-F238E27FC236}">
                <a16:creationId xmlns:a16="http://schemas.microsoft.com/office/drawing/2014/main" id="{4C490AC0-1712-CB6B-A0CA-70B1E56AB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6376" y="5005094"/>
            <a:ext cx="1190625" cy="1666875"/>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3">
            <a:extLst>
              <a:ext uri="{FF2B5EF4-FFF2-40B4-BE49-F238E27FC236}">
                <a16:creationId xmlns:a16="http://schemas.microsoft.com/office/drawing/2014/main" id="{21E0F3A9-D783-999F-DFD0-411A1DA95C79}"/>
              </a:ext>
            </a:extLst>
          </p:cNvPr>
          <p:cNvSpPr txBox="1">
            <a:spLocks/>
          </p:cNvSpPr>
          <p:nvPr/>
        </p:nvSpPr>
        <p:spPr>
          <a:xfrm>
            <a:off x="910047" y="732878"/>
            <a:ext cx="5472113" cy="829335"/>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da-DK" dirty="0"/>
              <a:t>Tak for </a:t>
            </a:r>
            <a:r>
              <a:rPr lang="da-DK" dirty="0" err="1"/>
              <a:t>opmærksomeheden</a:t>
            </a:r>
            <a:endParaRPr lang="da-DK" dirty="0"/>
          </a:p>
        </p:txBody>
      </p:sp>
      <p:sp>
        <p:nvSpPr>
          <p:cNvPr id="17" name="Tekstfelt 16">
            <a:extLst>
              <a:ext uri="{FF2B5EF4-FFF2-40B4-BE49-F238E27FC236}">
                <a16:creationId xmlns:a16="http://schemas.microsoft.com/office/drawing/2014/main" id="{91E4652A-67F4-A2BC-263C-78A7231B7B06}"/>
              </a:ext>
            </a:extLst>
          </p:cNvPr>
          <p:cNvSpPr txBox="1"/>
          <p:nvPr/>
        </p:nvSpPr>
        <p:spPr>
          <a:xfrm>
            <a:off x="846039" y="1827048"/>
            <a:ext cx="6097772" cy="369332"/>
          </a:xfrm>
          <a:prstGeom prst="rect">
            <a:avLst/>
          </a:prstGeom>
          <a:noFill/>
        </p:spPr>
        <p:txBody>
          <a:bodyPr wrap="square">
            <a:spAutoFit/>
          </a:bodyPr>
          <a:lstStyle/>
          <a:p>
            <a:r>
              <a:rPr lang="en-US" dirty="0" err="1"/>
              <a:t>Kontakt</a:t>
            </a:r>
            <a:r>
              <a:rPr lang="en-US" dirty="0"/>
              <a:t>: pernille@cancer.dk</a:t>
            </a:r>
            <a:endParaRPr lang="da-DK" dirty="0"/>
          </a:p>
        </p:txBody>
      </p:sp>
      <p:pic>
        <p:nvPicPr>
          <p:cNvPr id="18" name="Billede 17">
            <a:extLst>
              <a:ext uri="{FF2B5EF4-FFF2-40B4-BE49-F238E27FC236}">
                <a16:creationId xmlns:a16="http://schemas.microsoft.com/office/drawing/2014/main" id="{B33EF0EE-1BC2-1F28-73F3-414D63EE89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7517" y="506987"/>
            <a:ext cx="2065924" cy="2065924"/>
          </a:xfrm>
          <a:prstGeom prst="rect">
            <a:avLst/>
          </a:prstGeom>
        </p:spPr>
      </p:pic>
      <p:pic>
        <p:nvPicPr>
          <p:cNvPr id="19" name="Billede 18">
            <a:extLst>
              <a:ext uri="{FF2B5EF4-FFF2-40B4-BE49-F238E27FC236}">
                <a16:creationId xmlns:a16="http://schemas.microsoft.com/office/drawing/2014/main" id="{555248C1-6FE1-04FF-D4EC-3B9B83469FCD}"/>
              </a:ext>
            </a:extLst>
          </p:cNvPr>
          <p:cNvPicPr>
            <a:picLocks noChangeAspect="1"/>
          </p:cNvPicPr>
          <p:nvPr/>
        </p:nvPicPr>
        <p:blipFill>
          <a:blip r:embed="rId7"/>
          <a:stretch>
            <a:fillRect/>
          </a:stretch>
        </p:blipFill>
        <p:spPr>
          <a:xfrm>
            <a:off x="9043257" y="186031"/>
            <a:ext cx="3002366" cy="1254344"/>
          </a:xfrm>
          <a:prstGeom prst="rect">
            <a:avLst/>
          </a:prstGeom>
        </p:spPr>
      </p:pic>
    </p:spTree>
    <p:extLst>
      <p:ext uri="{BB962C8B-B14F-4D97-AF65-F5344CB8AC3E}">
        <p14:creationId xmlns:p14="http://schemas.microsoft.com/office/powerpoint/2010/main" val="201911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a:xfrm>
            <a:off x="337185" y="1631496"/>
            <a:ext cx="11233150" cy="511175"/>
          </a:xfrm>
        </p:spPr>
        <p:txBody>
          <a:bodyPr/>
          <a:lstStyle/>
          <a:p>
            <a:pPr algn="ctr"/>
            <a:r>
              <a:rPr lang="en-US" sz="6000" dirty="0" err="1"/>
              <a:t>Hvad</a:t>
            </a:r>
            <a:r>
              <a:rPr lang="en-US" sz="6000" dirty="0"/>
              <a:t> </a:t>
            </a:r>
            <a:br>
              <a:rPr lang="en-US" dirty="0"/>
            </a:br>
            <a:r>
              <a:rPr lang="en-US" dirty="0"/>
              <a:t>er </a:t>
            </a:r>
            <a:r>
              <a:rPr lang="en-US" dirty="0" err="1"/>
              <a:t>senfølger</a:t>
            </a:r>
            <a:r>
              <a:rPr lang="en-US" dirty="0"/>
              <a:t>?</a:t>
            </a:r>
            <a:br>
              <a:rPr lang="en-US" dirty="0"/>
            </a:br>
            <a:endParaRPr lang="da-DK" dirty="0"/>
          </a:p>
        </p:txBody>
      </p:sp>
      <p:sp>
        <p:nvSpPr>
          <p:cNvPr id="3" name="Pladsholder til indhold 2">
            <a:extLst>
              <a:ext uri="{FF2B5EF4-FFF2-40B4-BE49-F238E27FC236}">
                <a16:creationId xmlns:a16="http://schemas.microsoft.com/office/drawing/2014/main" id="{6E4140A2-0287-F14C-A661-8A1204D7C063}"/>
              </a:ext>
            </a:extLst>
          </p:cNvPr>
          <p:cNvSpPr>
            <a:spLocks noGrp="1"/>
          </p:cNvSpPr>
          <p:nvPr>
            <p:ph idx="1"/>
          </p:nvPr>
        </p:nvSpPr>
        <p:spPr>
          <a:xfrm>
            <a:off x="337185" y="2563376"/>
            <a:ext cx="11233150" cy="4408924"/>
          </a:xfrm>
        </p:spPr>
        <p:txBody>
          <a:bodyPr>
            <a:normAutofit/>
          </a:bodyPr>
          <a:lstStyle/>
          <a:p>
            <a:endParaRPr lang="en-US" sz="3600" dirty="0"/>
          </a:p>
          <a:p>
            <a:pPr marL="0" indent="0" algn="ctr">
              <a:buNone/>
            </a:pPr>
            <a:r>
              <a:rPr lang="en-US" sz="3600" dirty="0" err="1"/>
              <a:t>Helbredsproblemer</a:t>
            </a:r>
            <a:r>
              <a:rPr lang="en-US" sz="3600" dirty="0"/>
              <a:t> (</a:t>
            </a:r>
            <a:r>
              <a:rPr lang="en-US" sz="3600" dirty="0" err="1"/>
              <a:t>fysiske</a:t>
            </a:r>
            <a:r>
              <a:rPr lang="en-US" sz="3600" dirty="0"/>
              <a:t> </a:t>
            </a:r>
            <a:r>
              <a:rPr lang="en-US" sz="3600" dirty="0" err="1"/>
              <a:t>eller</a:t>
            </a:r>
            <a:r>
              <a:rPr lang="en-US" sz="3600" dirty="0"/>
              <a:t> </a:t>
            </a:r>
            <a:r>
              <a:rPr lang="en-US" sz="3600" dirty="0" err="1"/>
              <a:t>psykologiske</a:t>
            </a:r>
            <a:r>
              <a:rPr lang="en-US" sz="3600" dirty="0"/>
              <a:t>) under </a:t>
            </a:r>
            <a:r>
              <a:rPr lang="en-US" sz="3600" dirty="0" err="1"/>
              <a:t>eller</a:t>
            </a:r>
            <a:r>
              <a:rPr lang="en-US" sz="3600" dirty="0"/>
              <a:t> </a:t>
            </a:r>
            <a:r>
              <a:rPr lang="en-US" sz="3600" dirty="0" err="1"/>
              <a:t>efter</a:t>
            </a:r>
            <a:r>
              <a:rPr lang="en-US" sz="3600" dirty="0"/>
              <a:t> </a:t>
            </a:r>
            <a:r>
              <a:rPr lang="en-US" sz="3600" dirty="0" err="1"/>
              <a:t>kræftbehandling</a:t>
            </a:r>
            <a:endParaRPr lang="en-US" sz="3600" dirty="0"/>
          </a:p>
          <a:p>
            <a:pPr marL="0" indent="0" algn="ctr">
              <a:buNone/>
            </a:pPr>
            <a:endParaRPr lang="en-US" sz="3600" dirty="0"/>
          </a:p>
          <a:p>
            <a:pPr marL="0" indent="0" algn="ctr">
              <a:buNone/>
            </a:pPr>
            <a:r>
              <a:rPr lang="en-US" sz="3600" dirty="0"/>
              <a:t>Ca. 60% </a:t>
            </a:r>
            <a:r>
              <a:rPr lang="en-US" sz="3600" dirty="0" err="1"/>
              <a:t>af</a:t>
            </a:r>
            <a:r>
              <a:rPr lang="en-US" sz="3600" dirty="0"/>
              <a:t> alle </a:t>
            </a:r>
            <a:r>
              <a:rPr lang="en-US" sz="3600" dirty="0" err="1"/>
              <a:t>kræftpatienter</a:t>
            </a:r>
            <a:endParaRPr lang="en-US" sz="3600" dirty="0"/>
          </a:p>
          <a:p>
            <a:pPr marL="0" indent="0" algn="ctr">
              <a:buNone/>
            </a:pPr>
            <a:endParaRPr lang="en-US" sz="3600" dirty="0"/>
          </a:p>
        </p:txBody>
      </p:sp>
      <p:sp>
        <p:nvSpPr>
          <p:cNvPr id="4" name="Tekstboks 1">
            <a:extLst>
              <a:ext uri="{FF2B5EF4-FFF2-40B4-BE49-F238E27FC236}">
                <a16:creationId xmlns:a16="http://schemas.microsoft.com/office/drawing/2014/main" id="{DC56F4ED-4130-A3FF-8A35-27A9CB495F1B}"/>
              </a:ext>
            </a:extLst>
          </p:cNvPr>
          <p:cNvSpPr txBox="1"/>
          <p:nvPr/>
        </p:nvSpPr>
        <p:spPr>
          <a:xfrm>
            <a:off x="337185" y="6596739"/>
            <a:ext cx="6656985" cy="169277"/>
          </a:xfrm>
          <a:prstGeom prst="rect">
            <a:avLst/>
          </a:prstGeom>
          <a:noFill/>
        </p:spPr>
        <p:txBody>
          <a:bodyPr wrap="square" lIns="0" tIns="0" rIns="0" bIns="0" rtlCol="0">
            <a:spAutoFit/>
          </a:bodyPr>
          <a:lstStyle/>
          <a:p>
            <a:r>
              <a:rPr lang="en-US" sz="1100" dirty="0" err="1">
                <a:solidFill>
                  <a:schemeClr val="bg2">
                    <a:lumMod val="50000"/>
                  </a:schemeClr>
                </a:solidFill>
              </a:rPr>
              <a:t>Kilder</a:t>
            </a:r>
            <a:r>
              <a:rPr lang="en-US" sz="1100" dirty="0">
                <a:solidFill>
                  <a:schemeClr val="bg2">
                    <a:lumMod val="50000"/>
                  </a:schemeClr>
                </a:solidFill>
              </a:rPr>
              <a:t>: Kræftens Bekæmpelse: </a:t>
            </a:r>
            <a:r>
              <a:rPr lang="en-US" sz="1100" dirty="0" err="1">
                <a:solidFill>
                  <a:schemeClr val="bg2">
                    <a:lumMod val="50000"/>
                  </a:schemeClr>
                </a:solidFill>
              </a:rPr>
              <a:t>Helbredt</a:t>
            </a:r>
            <a:r>
              <a:rPr lang="en-US" sz="1100" dirty="0">
                <a:solidFill>
                  <a:schemeClr val="bg2">
                    <a:lumMod val="50000"/>
                  </a:schemeClr>
                </a:solidFill>
              </a:rPr>
              <a:t> men </a:t>
            </a:r>
            <a:r>
              <a:rPr lang="en-US" sz="1100" dirty="0" err="1">
                <a:solidFill>
                  <a:schemeClr val="bg2">
                    <a:lumMod val="50000"/>
                  </a:schemeClr>
                </a:solidFill>
              </a:rPr>
              <a:t>ikke</a:t>
            </a:r>
            <a:r>
              <a:rPr lang="en-US" sz="1100" dirty="0">
                <a:solidFill>
                  <a:schemeClr val="bg2">
                    <a:lumMod val="50000"/>
                  </a:schemeClr>
                </a:solidFill>
              </a:rPr>
              <a:t> </a:t>
            </a:r>
            <a:r>
              <a:rPr lang="en-US" sz="1100" dirty="0" err="1">
                <a:solidFill>
                  <a:schemeClr val="bg2">
                    <a:lumMod val="50000"/>
                  </a:schemeClr>
                </a:solidFill>
              </a:rPr>
              <a:t>rask</a:t>
            </a:r>
            <a:r>
              <a:rPr lang="en-US" sz="1100" dirty="0">
                <a:solidFill>
                  <a:schemeClr val="bg2">
                    <a:lumMod val="50000"/>
                  </a:schemeClr>
                </a:solidFill>
              </a:rPr>
              <a:t> (2018) &amp; </a:t>
            </a:r>
            <a:r>
              <a:rPr lang="en-US" sz="1100" dirty="0" err="1">
                <a:solidFill>
                  <a:schemeClr val="bg2">
                    <a:lumMod val="50000"/>
                  </a:schemeClr>
                </a:solidFill>
              </a:rPr>
              <a:t>Barometerundersøgelsen</a:t>
            </a:r>
            <a:r>
              <a:rPr lang="en-US" sz="1100" dirty="0">
                <a:solidFill>
                  <a:schemeClr val="bg2">
                    <a:lumMod val="50000"/>
                  </a:schemeClr>
                </a:solidFill>
              </a:rPr>
              <a:t> 2019.</a:t>
            </a:r>
            <a:endParaRPr lang="da-DK" sz="1100" dirty="0" err="1">
              <a:solidFill>
                <a:schemeClr val="bg2">
                  <a:lumMod val="50000"/>
                </a:schemeClr>
              </a:solidFill>
            </a:endParaRPr>
          </a:p>
        </p:txBody>
      </p:sp>
    </p:spTree>
    <p:extLst>
      <p:ext uri="{BB962C8B-B14F-4D97-AF65-F5344CB8AC3E}">
        <p14:creationId xmlns:p14="http://schemas.microsoft.com/office/powerpoint/2010/main" val="90655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a:xfrm>
            <a:off x="366208" y="1624692"/>
            <a:ext cx="5198753" cy="511175"/>
          </a:xfrm>
        </p:spPr>
        <p:txBody>
          <a:bodyPr/>
          <a:lstStyle/>
          <a:p>
            <a:pPr algn="ctr"/>
            <a:r>
              <a:rPr lang="en-US" sz="6600" dirty="0" err="1"/>
              <a:t>Hvilke</a:t>
            </a:r>
            <a:br>
              <a:rPr lang="en-US" sz="6600" dirty="0"/>
            </a:br>
            <a:r>
              <a:rPr lang="en-US" sz="3600" dirty="0" err="1"/>
              <a:t>senfølger</a:t>
            </a:r>
            <a:r>
              <a:rPr lang="en-US" sz="3600" dirty="0"/>
              <a:t> </a:t>
            </a:r>
            <a:r>
              <a:rPr lang="en-US" sz="3600" dirty="0" err="1"/>
              <a:t>får</a:t>
            </a:r>
            <a:r>
              <a:rPr lang="en-US" sz="3600" dirty="0"/>
              <a:t> </a:t>
            </a:r>
            <a:r>
              <a:rPr lang="en-US" sz="3600" dirty="0" err="1"/>
              <a:t>kræftpatienter</a:t>
            </a:r>
            <a:r>
              <a:rPr lang="en-US" sz="3600" dirty="0"/>
              <a:t>?</a:t>
            </a:r>
            <a:br>
              <a:rPr lang="en-US" sz="3600" dirty="0"/>
            </a:br>
            <a:br>
              <a:rPr lang="en-US" sz="3600" dirty="0"/>
            </a:br>
            <a:r>
              <a:rPr lang="en-US" sz="2400" dirty="0" err="1"/>
              <a:t>Generelle</a:t>
            </a:r>
            <a:r>
              <a:rPr lang="en-US" sz="2400" dirty="0"/>
              <a:t> (</a:t>
            </a:r>
            <a:r>
              <a:rPr lang="en-US" sz="2400" dirty="0" err="1"/>
              <a:t>f.eks</a:t>
            </a:r>
            <a:r>
              <a:rPr lang="en-US" sz="2400" dirty="0"/>
              <a:t>. </a:t>
            </a:r>
            <a:r>
              <a:rPr lang="en-US" sz="2400" dirty="0" err="1"/>
              <a:t>træthed</a:t>
            </a:r>
            <a:r>
              <a:rPr lang="en-US" sz="2400" dirty="0"/>
              <a:t>)</a:t>
            </a:r>
            <a:br>
              <a:rPr lang="en-US" sz="2400" dirty="0"/>
            </a:br>
            <a:br>
              <a:rPr lang="en-US" sz="2400" dirty="0"/>
            </a:br>
            <a:r>
              <a:rPr lang="en-US" sz="2400" dirty="0" err="1"/>
              <a:t>Specifikke</a:t>
            </a:r>
            <a:r>
              <a:rPr lang="en-US" sz="2400" dirty="0"/>
              <a:t> (</a:t>
            </a:r>
            <a:r>
              <a:rPr lang="en-US" sz="2400" dirty="0" err="1"/>
              <a:t>f.eks</a:t>
            </a:r>
            <a:r>
              <a:rPr lang="en-US" sz="2400" dirty="0"/>
              <a:t>. </a:t>
            </a:r>
            <a:r>
              <a:rPr lang="en-US" sz="2400" dirty="0" err="1"/>
              <a:t>åndenød</a:t>
            </a:r>
            <a:r>
              <a:rPr lang="en-US" sz="2400" dirty="0"/>
              <a:t>)</a:t>
            </a:r>
            <a:br>
              <a:rPr lang="en-US" sz="2400" dirty="0"/>
            </a:br>
            <a:br>
              <a:rPr lang="en-US" sz="2400" dirty="0"/>
            </a:br>
            <a:br>
              <a:rPr lang="en-US" sz="3600" dirty="0"/>
            </a:br>
            <a:endParaRPr lang="da-DK" sz="3600" dirty="0"/>
          </a:p>
        </p:txBody>
      </p:sp>
      <p:pic>
        <p:nvPicPr>
          <p:cNvPr id="5" name="Billede 4"/>
          <p:cNvPicPr>
            <a:picLocks noChangeAspect="1"/>
          </p:cNvPicPr>
          <p:nvPr/>
        </p:nvPicPr>
        <p:blipFill>
          <a:blip r:embed="rId2"/>
          <a:stretch>
            <a:fillRect/>
          </a:stretch>
        </p:blipFill>
        <p:spPr>
          <a:xfrm>
            <a:off x="5837382" y="1036111"/>
            <a:ext cx="6116515" cy="4657961"/>
          </a:xfrm>
          <a:prstGeom prst="rect">
            <a:avLst/>
          </a:prstGeom>
        </p:spPr>
      </p:pic>
      <p:sp>
        <p:nvSpPr>
          <p:cNvPr id="6" name="Tekstboks 1"/>
          <p:cNvSpPr txBox="1"/>
          <p:nvPr/>
        </p:nvSpPr>
        <p:spPr>
          <a:xfrm>
            <a:off x="190382" y="6362400"/>
            <a:ext cx="4806126" cy="169277"/>
          </a:xfrm>
          <a:prstGeom prst="rect">
            <a:avLst/>
          </a:prstGeom>
          <a:noFill/>
        </p:spPr>
        <p:txBody>
          <a:bodyPr wrap="square" lIns="0" tIns="0" rIns="0" bIns="0" rtlCol="0">
            <a:spAutoFit/>
          </a:bodyPr>
          <a:lstStyle/>
          <a:p>
            <a:r>
              <a:rPr lang="en-US" sz="1100" dirty="0" err="1">
                <a:solidFill>
                  <a:schemeClr val="tx2"/>
                </a:solidFill>
              </a:rPr>
              <a:t>Kilde</a:t>
            </a:r>
            <a:r>
              <a:rPr lang="en-US" sz="1100" dirty="0">
                <a:solidFill>
                  <a:schemeClr val="tx2"/>
                </a:solidFill>
              </a:rPr>
              <a:t>: </a:t>
            </a:r>
            <a:r>
              <a:rPr lang="en-US" sz="1100" dirty="0" err="1">
                <a:solidFill>
                  <a:schemeClr val="tx2"/>
                </a:solidFill>
              </a:rPr>
              <a:t>Barometerundersøgelsen</a:t>
            </a:r>
            <a:r>
              <a:rPr lang="en-US" sz="1100" dirty="0">
                <a:solidFill>
                  <a:schemeClr val="tx2"/>
                </a:solidFill>
              </a:rPr>
              <a:t> 2019.</a:t>
            </a:r>
            <a:endParaRPr lang="da-DK" sz="1100" dirty="0" err="1">
              <a:solidFill>
                <a:schemeClr val="tx2"/>
              </a:solidFill>
            </a:endParaRPr>
          </a:p>
        </p:txBody>
      </p:sp>
    </p:spTree>
    <p:extLst>
      <p:ext uri="{BB962C8B-B14F-4D97-AF65-F5344CB8AC3E}">
        <p14:creationId xmlns:p14="http://schemas.microsoft.com/office/powerpoint/2010/main" val="266327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 Orienteringsvilkår | Den lille teoribog, gratis teoriundervisning">
            <a:extLst>
              <a:ext uri="{FF2B5EF4-FFF2-40B4-BE49-F238E27FC236}">
                <a16:creationId xmlns:a16="http://schemas.microsoft.com/office/drawing/2014/main" id="{FB8A1070-DF17-9FD3-EEA6-FB179DFAF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701732B3-7CBB-DE16-A815-CD625844FFF5}"/>
              </a:ext>
            </a:extLst>
          </p:cNvPr>
          <p:cNvSpPr/>
          <p:nvPr/>
        </p:nvSpPr>
        <p:spPr>
          <a:xfrm rot="20952951">
            <a:off x="102919" y="4290673"/>
            <a:ext cx="2699338" cy="600954"/>
          </a:xfrm>
          <a:prstGeom prst="rect">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Senfølger</a:t>
            </a:r>
          </a:p>
        </p:txBody>
      </p:sp>
      <p:sp>
        <p:nvSpPr>
          <p:cNvPr id="7" name="Rektangel 6">
            <a:extLst>
              <a:ext uri="{FF2B5EF4-FFF2-40B4-BE49-F238E27FC236}">
                <a16:creationId xmlns:a16="http://schemas.microsoft.com/office/drawing/2014/main" id="{C917D565-1AD6-B5C8-98FB-11552637F2E6}"/>
              </a:ext>
            </a:extLst>
          </p:cNvPr>
          <p:cNvSpPr/>
          <p:nvPr/>
        </p:nvSpPr>
        <p:spPr>
          <a:xfrm>
            <a:off x="4741049" y="178263"/>
            <a:ext cx="3624475" cy="661280"/>
          </a:xfrm>
          <a:prstGeom prst="rect">
            <a:avLst/>
          </a:prstGeom>
          <a:solidFill>
            <a:srgbClr val="AE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chemeClr val="tx1"/>
                </a:solidFill>
              </a:rPr>
              <a:t>Kræftoverlevelse</a:t>
            </a:r>
          </a:p>
          <a:p>
            <a:pPr algn="ctr"/>
            <a:r>
              <a:rPr lang="da-DK" sz="2800" b="1" dirty="0">
                <a:solidFill>
                  <a:schemeClr val="tx1"/>
                </a:solidFill>
              </a:rPr>
              <a:t>og behandling</a:t>
            </a:r>
          </a:p>
        </p:txBody>
      </p:sp>
      <p:sp>
        <p:nvSpPr>
          <p:cNvPr id="12" name="Rektangel 11">
            <a:extLst>
              <a:ext uri="{FF2B5EF4-FFF2-40B4-BE49-F238E27FC236}">
                <a16:creationId xmlns:a16="http://schemas.microsoft.com/office/drawing/2014/main" id="{A186AFCD-1F2B-CBFF-FF45-80B028A9644C}"/>
              </a:ext>
            </a:extLst>
          </p:cNvPr>
          <p:cNvSpPr/>
          <p:nvPr/>
        </p:nvSpPr>
        <p:spPr>
          <a:xfrm rot="423685">
            <a:off x="9311802" y="4107654"/>
            <a:ext cx="2699338" cy="600954"/>
          </a:xfrm>
          <a:prstGeom prst="rect">
            <a:avLst/>
          </a:prstGeom>
          <a:solidFill>
            <a:srgbClr val="787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Lungekræft</a:t>
            </a:r>
          </a:p>
        </p:txBody>
      </p:sp>
    </p:spTree>
    <p:extLst>
      <p:ext uri="{BB962C8B-B14F-4D97-AF65-F5344CB8AC3E}">
        <p14:creationId xmlns:p14="http://schemas.microsoft.com/office/powerpoint/2010/main" val="21373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p:txBody>
          <a:bodyPr/>
          <a:lstStyle/>
          <a:p>
            <a:r>
              <a:rPr lang="da-DK" dirty="0"/>
              <a:t>Senfølger efter lungekræft</a:t>
            </a:r>
          </a:p>
        </p:txBody>
      </p:sp>
      <p:pic>
        <p:nvPicPr>
          <p:cNvPr id="13314" name="Picture 2">
            <a:extLst>
              <a:ext uri="{FF2B5EF4-FFF2-40B4-BE49-F238E27FC236}">
                <a16:creationId xmlns:a16="http://schemas.microsoft.com/office/drawing/2014/main" id="{E76D1741-C8DD-EA2B-A04A-E70D034F8A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550" b="49414"/>
          <a:stretch/>
        </p:blipFill>
        <p:spPr bwMode="auto">
          <a:xfrm>
            <a:off x="5191286" y="1686201"/>
            <a:ext cx="5536963" cy="5265408"/>
          </a:xfrm>
          <a:prstGeom prst="rect">
            <a:avLst/>
          </a:prstGeom>
          <a:noFill/>
          <a:extLst>
            <a:ext uri="{909E8E84-426E-40DD-AFC4-6F175D3DCCD1}">
              <a14:hiddenFill xmlns:a14="http://schemas.microsoft.com/office/drawing/2010/main">
                <a:solidFill>
                  <a:srgbClr val="FFFFFF"/>
                </a:solidFill>
              </a14:hiddenFill>
            </a:ext>
          </a:extLst>
        </p:spPr>
      </p:pic>
      <p:sp>
        <p:nvSpPr>
          <p:cNvPr id="16" name="Tekstfelt 15">
            <a:extLst>
              <a:ext uri="{FF2B5EF4-FFF2-40B4-BE49-F238E27FC236}">
                <a16:creationId xmlns:a16="http://schemas.microsoft.com/office/drawing/2014/main" id="{AF85B364-84BB-6DAC-71B6-970DDACC1EB5}"/>
              </a:ext>
            </a:extLst>
          </p:cNvPr>
          <p:cNvSpPr txBox="1"/>
          <p:nvPr/>
        </p:nvSpPr>
        <p:spPr>
          <a:xfrm>
            <a:off x="-1772" y="6402028"/>
            <a:ext cx="6097772" cy="430887"/>
          </a:xfrm>
          <a:prstGeom prst="rect">
            <a:avLst/>
          </a:prstGeom>
          <a:noFill/>
        </p:spPr>
        <p:txBody>
          <a:bodyPr wrap="square">
            <a:spAutoFit/>
          </a:bodyPr>
          <a:lstStyle/>
          <a:p>
            <a:r>
              <a:rPr lang="da-DK" sz="1100" b="0" i="0" dirty="0" err="1">
                <a:solidFill>
                  <a:schemeClr val="bg1">
                    <a:lumMod val="65000"/>
                  </a:schemeClr>
                </a:solidFill>
                <a:effectLst/>
                <a:latin typeface="BlinkMacSystemFont"/>
              </a:rPr>
              <a:t>Kjaer</a:t>
            </a:r>
            <a:r>
              <a:rPr lang="da-DK" sz="1100" b="0" i="0" dirty="0">
                <a:solidFill>
                  <a:schemeClr val="bg1">
                    <a:lumMod val="65000"/>
                  </a:schemeClr>
                </a:solidFill>
                <a:effectLst/>
                <a:latin typeface="BlinkMacSystemFont"/>
              </a:rPr>
              <a:t> TK, Andersen EAW, Winther JF, Bidstrup PE, Borre M, Møller H, Larsen SB, Johansen C, Dalton SO. Long-term </a:t>
            </a:r>
            <a:r>
              <a:rPr lang="da-DK" sz="1100" b="0" i="0" dirty="0" err="1">
                <a:solidFill>
                  <a:schemeClr val="bg1">
                    <a:lumMod val="65000"/>
                  </a:schemeClr>
                </a:solidFill>
                <a:effectLst/>
                <a:latin typeface="BlinkMacSystemFont"/>
              </a:rPr>
              <a:t>Somatic</a:t>
            </a:r>
            <a:r>
              <a:rPr lang="da-DK" sz="1100" b="0" i="0" dirty="0">
                <a:solidFill>
                  <a:schemeClr val="bg1">
                    <a:lumMod val="65000"/>
                  </a:schemeClr>
                </a:solidFill>
                <a:effectLst/>
                <a:latin typeface="BlinkMacSystemFont"/>
              </a:rPr>
              <a:t> </a:t>
            </a:r>
            <a:r>
              <a:rPr lang="da-DK" sz="1100" b="0" i="0" dirty="0" err="1">
                <a:solidFill>
                  <a:schemeClr val="bg1">
                    <a:lumMod val="65000"/>
                  </a:schemeClr>
                </a:solidFill>
                <a:effectLst/>
                <a:latin typeface="BlinkMacSystemFont"/>
              </a:rPr>
              <a:t>Disease</a:t>
            </a:r>
            <a:r>
              <a:rPr lang="da-DK" sz="1100" b="0" i="0" dirty="0">
                <a:solidFill>
                  <a:schemeClr val="bg1">
                    <a:lumMod val="65000"/>
                  </a:schemeClr>
                </a:solidFill>
                <a:effectLst/>
                <a:latin typeface="BlinkMacSystemFont"/>
              </a:rPr>
              <a:t> Risk in </a:t>
            </a:r>
            <a:r>
              <a:rPr lang="da-DK" sz="1100" b="0" i="0" dirty="0" err="1">
                <a:solidFill>
                  <a:schemeClr val="bg1">
                    <a:lumMod val="65000"/>
                  </a:schemeClr>
                </a:solidFill>
                <a:effectLst/>
                <a:latin typeface="BlinkMacSystemFont"/>
              </a:rPr>
              <a:t>Adult</a:t>
            </a:r>
            <a:r>
              <a:rPr lang="da-DK" sz="1100" b="0" i="0" dirty="0">
                <a:solidFill>
                  <a:schemeClr val="bg1">
                    <a:lumMod val="65000"/>
                  </a:schemeClr>
                </a:solidFill>
                <a:effectLst/>
                <a:latin typeface="BlinkMacSystemFont"/>
              </a:rPr>
              <a:t> Danish Cancer </a:t>
            </a:r>
            <a:r>
              <a:rPr lang="da-DK" sz="1100" b="0" i="0" dirty="0" err="1">
                <a:solidFill>
                  <a:schemeClr val="bg1">
                    <a:lumMod val="65000"/>
                  </a:schemeClr>
                </a:solidFill>
                <a:effectLst/>
                <a:latin typeface="BlinkMacSystemFont"/>
              </a:rPr>
              <a:t>Survivors</a:t>
            </a:r>
            <a:r>
              <a:rPr lang="da-DK" sz="1100" b="0" i="0" dirty="0">
                <a:solidFill>
                  <a:schemeClr val="bg1">
                    <a:lumMod val="65000"/>
                  </a:schemeClr>
                </a:solidFill>
                <a:effectLst/>
                <a:latin typeface="BlinkMacSystemFont"/>
              </a:rPr>
              <a:t>. JAMA </a:t>
            </a:r>
            <a:r>
              <a:rPr lang="da-DK" sz="1100" b="0" i="0" dirty="0" err="1">
                <a:solidFill>
                  <a:schemeClr val="bg1">
                    <a:lumMod val="65000"/>
                  </a:schemeClr>
                </a:solidFill>
                <a:effectLst/>
                <a:latin typeface="BlinkMacSystemFont"/>
              </a:rPr>
              <a:t>Oncol</a:t>
            </a:r>
            <a:r>
              <a:rPr lang="da-DK" sz="1100" b="0" i="0" dirty="0">
                <a:solidFill>
                  <a:schemeClr val="bg1">
                    <a:lumMod val="65000"/>
                  </a:schemeClr>
                </a:solidFill>
                <a:effectLst/>
                <a:latin typeface="BlinkMacSystemFont"/>
              </a:rPr>
              <a:t>. 2019 </a:t>
            </a:r>
            <a:r>
              <a:rPr lang="da-DK" sz="1100" b="0" i="0" dirty="0" err="1">
                <a:solidFill>
                  <a:schemeClr val="bg1">
                    <a:lumMod val="65000"/>
                  </a:schemeClr>
                </a:solidFill>
                <a:effectLst/>
                <a:latin typeface="BlinkMacSystemFont"/>
              </a:rPr>
              <a:t>Apr</a:t>
            </a:r>
            <a:r>
              <a:rPr lang="da-DK" sz="1100" b="0" i="0" dirty="0">
                <a:solidFill>
                  <a:schemeClr val="bg1">
                    <a:lumMod val="65000"/>
                  </a:schemeClr>
                </a:solidFill>
                <a:effectLst/>
                <a:latin typeface="BlinkMacSystemFont"/>
              </a:rPr>
              <a:t> 1;5(4):537-545. </a:t>
            </a:r>
            <a:endParaRPr lang="da-DK" sz="1100" dirty="0">
              <a:solidFill>
                <a:schemeClr val="bg1">
                  <a:lumMod val="65000"/>
                </a:schemeClr>
              </a:solidFill>
            </a:endParaRPr>
          </a:p>
        </p:txBody>
      </p:sp>
      <p:sp>
        <p:nvSpPr>
          <p:cNvPr id="18" name="Titel 1">
            <a:extLst>
              <a:ext uri="{FF2B5EF4-FFF2-40B4-BE49-F238E27FC236}">
                <a16:creationId xmlns:a16="http://schemas.microsoft.com/office/drawing/2014/main" id="{135D0AE1-ECCA-56D5-85DD-6607CDA6EBAA}"/>
              </a:ext>
            </a:extLst>
          </p:cNvPr>
          <p:cNvSpPr txBox="1">
            <a:spLocks/>
          </p:cNvSpPr>
          <p:nvPr/>
        </p:nvSpPr>
        <p:spPr>
          <a:xfrm>
            <a:off x="1814562" y="1090901"/>
            <a:ext cx="8541550" cy="5111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da-DK" sz="2400" dirty="0">
                <a:solidFill>
                  <a:schemeClr val="tx2"/>
                </a:solidFill>
              </a:rPr>
              <a:t>Risiko for indlæggelse blandt lunekræftoverlevere i live mindst 1 år efter diagnosen</a:t>
            </a:r>
          </a:p>
        </p:txBody>
      </p:sp>
      <p:sp>
        <p:nvSpPr>
          <p:cNvPr id="19" name="Tekstfelt 18">
            <a:extLst>
              <a:ext uri="{FF2B5EF4-FFF2-40B4-BE49-F238E27FC236}">
                <a16:creationId xmlns:a16="http://schemas.microsoft.com/office/drawing/2014/main" id="{CEF4093E-1A99-EC4E-774E-559F4C1C2C39}"/>
              </a:ext>
            </a:extLst>
          </p:cNvPr>
          <p:cNvSpPr txBox="1"/>
          <p:nvPr/>
        </p:nvSpPr>
        <p:spPr>
          <a:xfrm>
            <a:off x="1814562" y="2571263"/>
            <a:ext cx="3710763" cy="3749744"/>
          </a:xfrm>
          <a:prstGeom prst="rect">
            <a:avLst/>
          </a:prstGeom>
          <a:solidFill>
            <a:schemeClr val="bg1"/>
          </a:solidFill>
        </p:spPr>
        <p:txBody>
          <a:bodyPr wrap="square" rtlCol="0">
            <a:spAutoFit/>
          </a:bodyPr>
          <a:lstStyle/>
          <a:p>
            <a:pPr>
              <a:lnSpc>
                <a:spcPts val="2400"/>
              </a:lnSpc>
            </a:pPr>
            <a:r>
              <a:rPr lang="da-DK" sz="1600" dirty="0">
                <a:solidFill>
                  <a:schemeClr val="bg2">
                    <a:lumMod val="50000"/>
                  </a:schemeClr>
                </a:solidFill>
              </a:rPr>
              <a:t>Infektioner</a:t>
            </a:r>
          </a:p>
          <a:p>
            <a:pPr>
              <a:lnSpc>
                <a:spcPts val="2400"/>
              </a:lnSpc>
            </a:pPr>
            <a:r>
              <a:rPr lang="da-DK" sz="1600" dirty="0">
                <a:solidFill>
                  <a:schemeClr val="bg2">
                    <a:lumMod val="50000"/>
                  </a:schemeClr>
                </a:solidFill>
              </a:rPr>
              <a:t>Ny kræft</a:t>
            </a:r>
          </a:p>
          <a:p>
            <a:pPr>
              <a:lnSpc>
                <a:spcPts val="2400"/>
              </a:lnSpc>
            </a:pPr>
            <a:r>
              <a:rPr lang="da-DK" sz="1600" dirty="0">
                <a:solidFill>
                  <a:schemeClr val="bg2">
                    <a:lumMod val="50000"/>
                  </a:schemeClr>
                </a:solidFill>
              </a:rPr>
              <a:t>Blodsygdomme</a:t>
            </a:r>
          </a:p>
          <a:p>
            <a:pPr>
              <a:lnSpc>
                <a:spcPts val="2400"/>
              </a:lnSpc>
            </a:pPr>
            <a:r>
              <a:rPr lang="da-DK" sz="1600" dirty="0">
                <a:solidFill>
                  <a:schemeClr val="bg2">
                    <a:lumMod val="50000"/>
                  </a:schemeClr>
                </a:solidFill>
              </a:rPr>
              <a:t>Hormon sygdomme</a:t>
            </a:r>
          </a:p>
          <a:p>
            <a:pPr>
              <a:lnSpc>
                <a:spcPts val="2400"/>
              </a:lnSpc>
            </a:pPr>
            <a:r>
              <a:rPr lang="da-DK" sz="1600" dirty="0">
                <a:solidFill>
                  <a:schemeClr val="bg2">
                    <a:lumMod val="50000"/>
                  </a:schemeClr>
                </a:solidFill>
              </a:rPr>
              <a:t>Sygdomme i nerver</a:t>
            </a:r>
          </a:p>
          <a:p>
            <a:pPr>
              <a:lnSpc>
                <a:spcPts val="2400"/>
              </a:lnSpc>
            </a:pPr>
            <a:r>
              <a:rPr lang="da-DK" sz="1600" dirty="0">
                <a:solidFill>
                  <a:schemeClr val="bg2">
                    <a:lumMod val="50000"/>
                  </a:schemeClr>
                </a:solidFill>
              </a:rPr>
              <a:t>Kredsløbssygdomme</a:t>
            </a:r>
          </a:p>
          <a:p>
            <a:pPr>
              <a:lnSpc>
                <a:spcPts val="2400"/>
              </a:lnSpc>
            </a:pPr>
            <a:r>
              <a:rPr lang="da-DK" sz="1600" dirty="0">
                <a:solidFill>
                  <a:schemeClr val="bg2">
                    <a:lumMod val="50000"/>
                  </a:schemeClr>
                </a:solidFill>
              </a:rPr>
              <a:t>Sygdomme i åndedrætssystemet</a:t>
            </a:r>
          </a:p>
          <a:p>
            <a:pPr>
              <a:lnSpc>
                <a:spcPts val="2400"/>
              </a:lnSpc>
            </a:pPr>
            <a:r>
              <a:rPr lang="da-DK" sz="1600" dirty="0">
                <a:solidFill>
                  <a:schemeClr val="bg2">
                    <a:lumMod val="50000"/>
                  </a:schemeClr>
                </a:solidFill>
              </a:rPr>
              <a:t>Sygdomme i fordøjelsessystemet</a:t>
            </a:r>
          </a:p>
          <a:p>
            <a:pPr>
              <a:lnSpc>
                <a:spcPts val="2400"/>
              </a:lnSpc>
            </a:pPr>
            <a:r>
              <a:rPr lang="da-DK" sz="1600" dirty="0">
                <a:solidFill>
                  <a:schemeClr val="bg2">
                    <a:lumMod val="50000"/>
                  </a:schemeClr>
                </a:solidFill>
              </a:rPr>
              <a:t>Sygdomme i huden</a:t>
            </a:r>
          </a:p>
          <a:p>
            <a:pPr>
              <a:lnSpc>
                <a:spcPts val="2400"/>
              </a:lnSpc>
            </a:pPr>
            <a:r>
              <a:rPr lang="da-DK" sz="1600" dirty="0">
                <a:solidFill>
                  <a:schemeClr val="bg2">
                    <a:lumMod val="50000"/>
                  </a:schemeClr>
                </a:solidFill>
              </a:rPr>
              <a:t>Sygdomme i muskler</a:t>
            </a:r>
          </a:p>
          <a:p>
            <a:pPr>
              <a:lnSpc>
                <a:spcPts val="2400"/>
              </a:lnSpc>
            </a:pPr>
            <a:r>
              <a:rPr lang="da-DK" sz="1600" dirty="0">
                <a:solidFill>
                  <a:schemeClr val="bg2">
                    <a:lumMod val="50000"/>
                  </a:schemeClr>
                </a:solidFill>
              </a:rPr>
              <a:t>Sygdomme i reproduktionssystemet</a:t>
            </a:r>
          </a:p>
          <a:p>
            <a:pPr>
              <a:lnSpc>
                <a:spcPts val="2400"/>
              </a:lnSpc>
            </a:pPr>
            <a:endParaRPr lang="da-DK" sz="1600" dirty="0">
              <a:solidFill>
                <a:schemeClr val="bg2">
                  <a:lumMod val="50000"/>
                </a:schemeClr>
              </a:solidFill>
            </a:endParaRPr>
          </a:p>
        </p:txBody>
      </p:sp>
    </p:spTree>
    <p:extLst>
      <p:ext uri="{BB962C8B-B14F-4D97-AF65-F5344CB8AC3E}">
        <p14:creationId xmlns:p14="http://schemas.microsoft.com/office/powerpoint/2010/main" val="109432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p:txBody>
          <a:bodyPr/>
          <a:lstStyle/>
          <a:p>
            <a:r>
              <a:rPr lang="da-DK" dirty="0"/>
              <a:t>Senfølger efter lungekræft</a:t>
            </a:r>
          </a:p>
        </p:txBody>
      </p:sp>
      <p:pic>
        <p:nvPicPr>
          <p:cNvPr id="5" name="Billede 4" descr="Et billede, der indeholder tekst, Font/skrifttype, Grafik, grafisk design&#10;&#10;Automatisk genereret beskrivelse">
            <a:extLst>
              <a:ext uri="{FF2B5EF4-FFF2-40B4-BE49-F238E27FC236}">
                <a16:creationId xmlns:a16="http://schemas.microsoft.com/office/drawing/2014/main" id="{ECDA80E0-FD1E-F5D0-F78A-BD8E6487FC49}"/>
              </a:ext>
            </a:extLst>
          </p:cNvPr>
          <p:cNvPicPr>
            <a:picLocks noChangeAspect="1"/>
          </p:cNvPicPr>
          <p:nvPr/>
        </p:nvPicPr>
        <p:blipFill>
          <a:blip r:embed="rId3"/>
          <a:stretch>
            <a:fillRect/>
          </a:stretch>
        </p:blipFill>
        <p:spPr>
          <a:xfrm>
            <a:off x="4374445" y="4091638"/>
            <a:ext cx="2688092" cy="2688092"/>
          </a:xfrm>
          <a:prstGeom prst="rect">
            <a:avLst/>
          </a:prstGeom>
        </p:spPr>
      </p:pic>
      <p:sp>
        <p:nvSpPr>
          <p:cNvPr id="6" name="Tekstfelt 5">
            <a:extLst>
              <a:ext uri="{FF2B5EF4-FFF2-40B4-BE49-F238E27FC236}">
                <a16:creationId xmlns:a16="http://schemas.microsoft.com/office/drawing/2014/main" id="{E389653B-9DD3-BFDB-30D9-202AB62A2A5D}"/>
              </a:ext>
            </a:extLst>
          </p:cNvPr>
          <p:cNvSpPr txBox="1"/>
          <p:nvPr/>
        </p:nvSpPr>
        <p:spPr>
          <a:xfrm>
            <a:off x="85495" y="6557989"/>
            <a:ext cx="3407207" cy="230832"/>
          </a:xfrm>
          <a:prstGeom prst="rect">
            <a:avLst/>
          </a:prstGeom>
          <a:noFill/>
        </p:spPr>
        <p:txBody>
          <a:bodyPr wrap="square">
            <a:spAutoFit/>
          </a:bodyPr>
          <a:lstStyle/>
          <a:p>
            <a:r>
              <a:rPr lang="en-US" sz="900" dirty="0" err="1">
                <a:solidFill>
                  <a:schemeClr val="bg2">
                    <a:lumMod val="50000"/>
                  </a:schemeClr>
                </a:solidFill>
                <a:latin typeface="BlinkMacSystemFont"/>
              </a:rPr>
              <a:t>Kilder</a:t>
            </a:r>
            <a:r>
              <a:rPr lang="en-US" sz="900" dirty="0">
                <a:solidFill>
                  <a:schemeClr val="bg2">
                    <a:lumMod val="50000"/>
                  </a:schemeClr>
                </a:solidFill>
                <a:latin typeface="BlinkMacSystemFont"/>
              </a:rPr>
              <a:t>: </a:t>
            </a:r>
            <a:r>
              <a:rPr lang="da-DK" sz="900" dirty="0" err="1">
                <a:solidFill>
                  <a:schemeClr val="bg2">
                    <a:lumMod val="50000"/>
                  </a:schemeClr>
                </a:solidFill>
                <a:latin typeface="BlinkMacSystemFont"/>
              </a:rPr>
              <a:t>Vijayvergia</a:t>
            </a:r>
            <a:r>
              <a:rPr lang="da-DK" sz="900" dirty="0">
                <a:solidFill>
                  <a:schemeClr val="bg2">
                    <a:lumMod val="50000"/>
                  </a:schemeClr>
                </a:solidFill>
                <a:latin typeface="BlinkMacSystemFont"/>
              </a:rPr>
              <a:t> 2015, </a:t>
            </a:r>
            <a:r>
              <a:rPr lang="en-US" sz="900" dirty="0">
                <a:solidFill>
                  <a:schemeClr val="bg1">
                    <a:lumMod val="50000"/>
                  </a:schemeClr>
                </a:solidFill>
                <a:latin typeface="BlinkMacSystemFont"/>
              </a:rPr>
              <a:t>Rajapakse </a:t>
            </a:r>
            <a:r>
              <a:rPr lang="en-US" sz="900" b="0" i="0" dirty="0">
                <a:solidFill>
                  <a:schemeClr val="bg2">
                    <a:lumMod val="50000"/>
                  </a:schemeClr>
                </a:solidFill>
                <a:effectLst/>
                <a:latin typeface="BlinkMacSystemFont"/>
              </a:rPr>
              <a:t>2021, </a:t>
            </a:r>
            <a:r>
              <a:rPr lang="en-US" sz="900" dirty="0">
                <a:solidFill>
                  <a:schemeClr val="bg1">
                    <a:lumMod val="50000"/>
                  </a:schemeClr>
                </a:solidFill>
                <a:latin typeface="BlinkMacSystemFont"/>
              </a:rPr>
              <a:t>Jung  2023, </a:t>
            </a:r>
            <a:r>
              <a:rPr lang="da-DK" sz="900" b="0" i="0" dirty="0">
                <a:solidFill>
                  <a:schemeClr val="bg1">
                    <a:lumMod val="50000"/>
                  </a:schemeClr>
                </a:solidFill>
                <a:effectLst/>
                <a:latin typeface="BlinkMacSystemFont"/>
              </a:rPr>
              <a:t>Hartung 2017</a:t>
            </a:r>
            <a:endParaRPr lang="da-DK" sz="900" dirty="0">
              <a:solidFill>
                <a:schemeClr val="bg1">
                  <a:lumMod val="50000"/>
                </a:schemeClr>
              </a:solidFill>
              <a:latin typeface="BlinkMacSystemFont"/>
            </a:endParaRPr>
          </a:p>
        </p:txBody>
      </p:sp>
    </p:spTree>
    <p:extLst>
      <p:ext uri="{BB962C8B-B14F-4D97-AF65-F5344CB8AC3E}">
        <p14:creationId xmlns:p14="http://schemas.microsoft.com/office/powerpoint/2010/main" val="2572777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EC230-41B2-DD44-B6B6-606B64B71E9A}"/>
              </a:ext>
            </a:extLst>
          </p:cNvPr>
          <p:cNvSpPr>
            <a:spLocks noGrp="1"/>
          </p:cNvSpPr>
          <p:nvPr>
            <p:ph type="title"/>
          </p:nvPr>
        </p:nvSpPr>
        <p:spPr/>
        <p:txBody>
          <a:bodyPr/>
          <a:lstStyle/>
          <a:p>
            <a:r>
              <a:rPr lang="da-DK" dirty="0"/>
              <a:t>Senfølger efter lungekræft</a:t>
            </a:r>
          </a:p>
        </p:txBody>
      </p:sp>
      <p:pic>
        <p:nvPicPr>
          <p:cNvPr id="5" name="Billede 4" descr="Et billede, der indeholder tekst, Font/skrifttype, Grafik, grafisk design&#10;&#10;Automatisk genereret beskrivelse">
            <a:extLst>
              <a:ext uri="{FF2B5EF4-FFF2-40B4-BE49-F238E27FC236}">
                <a16:creationId xmlns:a16="http://schemas.microsoft.com/office/drawing/2014/main" id="{ECDA80E0-FD1E-F5D0-F78A-BD8E6487FC49}"/>
              </a:ext>
            </a:extLst>
          </p:cNvPr>
          <p:cNvPicPr>
            <a:picLocks noChangeAspect="1"/>
          </p:cNvPicPr>
          <p:nvPr/>
        </p:nvPicPr>
        <p:blipFill>
          <a:blip r:embed="rId3"/>
          <a:stretch>
            <a:fillRect/>
          </a:stretch>
        </p:blipFill>
        <p:spPr>
          <a:xfrm>
            <a:off x="4374445" y="4091638"/>
            <a:ext cx="2688092" cy="2688092"/>
          </a:xfrm>
          <a:prstGeom prst="rect">
            <a:avLst/>
          </a:prstGeom>
        </p:spPr>
      </p:pic>
      <p:pic>
        <p:nvPicPr>
          <p:cNvPr id="33" name="Billede 32" descr="Et billede, der indeholder Grafik, clipart, Font/skrifttype, design&#10;&#10;Automatisk genereret beskrivelse">
            <a:extLst>
              <a:ext uri="{FF2B5EF4-FFF2-40B4-BE49-F238E27FC236}">
                <a16:creationId xmlns:a16="http://schemas.microsoft.com/office/drawing/2014/main" id="{996BE151-22D1-E471-5240-9090CDCCA71B}"/>
              </a:ext>
            </a:extLst>
          </p:cNvPr>
          <p:cNvPicPr>
            <a:picLocks noChangeAspect="1"/>
          </p:cNvPicPr>
          <p:nvPr/>
        </p:nvPicPr>
        <p:blipFill>
          <a:blip r:embed="rId4"/>
          <a:stretch>
            <a:fillRect/>
          </a:stretch>
        </p:blipFill>
        <p:spPr>
          <a:xfrm>
            <a:off x="2190271" y="4918368"/>
            <a:ext cx="1366427" cy="1366427"/>
          </a:xfrm>
          <a:prstGeom prst="rect">
            <a:avLst/>
          </a:prstGeom>
        </p:spPr>
      </p:pic>
      <p:sp>
        <p:nvSpPr>
          <p:cNvPr id="34" name="Rektangel 33">
            <a:extLst>
              <a:ext uri="{FF2B5EF4-FFF2-40B4-BE49-F238E27FC236}">
                <a16:creationId xmlns:a16="http://schemas.microsoft.com/office/drawing/2014/main" id="{A51E676A-A0A5-8C3F-D51A-2AC41F52B5C7}"/>
              </a:ext>
            </a:extLst>
          </p:cNvPr>
          <p:cNvSpPr/>
          <p:nvPr/>
        </p:nvSpPr>
        <p:spPr>
          <a:xfrm>
            <a:off x="2254265" y="6115518"/>
            <a:ext cx="1238437" cy="338554"/>
          </a:xfrm>
          <a:prstGeom prst="rect">
            <a:avLst/>
          </a:prstGeom>
        </p:spPr>
        <p:txBody>
          <a:bodyPr wrap="square">
            <a:spAutoFit/>
          </a:bodyPr>
          <a:lstStyle/>
          <a:p>
            <a:pPr marL="0" lvl="1" indent="0">
              <a:buNone/>
            </a:pPr>
            <a:r>
              <a:rPr lang="da-DK" sz="1600" dirty="0">
                <a:solidFill>
                  <a:schemeClr val="bg1">
                    <a:lumMod val="50000"/>
                  </a:schemeClr>
                </a:solidFill>
              </a:rPr>
              <a:t>Åndenød</a:t>
            </a:r>
            <a:endParaRPr lang="da-DK" sz="1600" dirty="0"/>
          </a:p>
        </p:txBody>
      </p:sp>
      <p:sp>
        <p:nvSpPr>
          <p:cNvPr id="11" name="Rektangel 10">
            <a:extLst>
              <a:ext uri="{FF2B5EF4-FFF2-40B4-BE49-F238E27FC236}">
                <a16:creationId xmlns:a16="http://schemas.microsoft.com/office/drawing/2014/main" id="{A288BEFE-151D-E301-0DA4-92902588AEB3}"/>
              </a:ext>
            </a:extLst>
          </p:cNvPr>
          <p:cNvSpPr/>
          <p:nvPr/>
        </p:nvSpPr>
        <p:spPr>
          <a:xfrm>
            <a:off x="0" y="5134438"/>
            <a:ext cx="2303558" cy="707886"/>
          </a:xfrm>
          <a:prstGeom prst="rect">
            <a:avLst/>
          </a:prstGeom>
        </p:spPr>
        <p:txBody>
          <a:bodyPr wrap="square">
            <a:spAutoFit/>
          </a:bodyPr>
          <a:lstStyle/>
          <a:p>
            <a:pPr marL="0" lvl="1" indent="0">
              <a:buNone/>
            </a:pPr>
            <a:r>
              <a:rPr lang="da-DK" sz="4000" dirty="0">
                <a:solidFill>
                  <a:schemeClr val="tx2"/>
                </a:solidFill>
              </a:rPr>
              <a:t>50-90%</a:t>
            </a:r>
          </a:p>
        </p:txBody>
      </p:sp>
      <p:sp>
        <p:nvSpPr>
          <p:cNvPr id="12" name="Tekstfelt 11">
            <a:extLst>
              <a:ext uri="{FF2B5EF4-FFF2-40B4-BE49-F238E27FC236}">
                <a16:creationId xmlns:a16="http://schemas.microsoft.com/office/drawing/2014/main" id="{40775D25-DB7C-CF21-0832-786794A0B8C9}"/>
              </a:ext>
            </a:extLst>
          </p:cNvPr>
          <p:cNvSpPr txBox="1"/>
          <p:nvPr/>
        </p:nvSpPr>
        <p:spPr>
          <a:xfrm>
            <a:off x="85495" y="6557989"/>
            <a:ext cx="3407207" cy="230832"/>
          </a:xfrm>
          <a:prstGeom prst="rect">
            <a:avLst/>
          </a:prstGeom>
          <a:noFill/>
        </p:spPr>
        <p:txBody>
          <a:bodyPr wrap="square">
            <a:spAutoFit/>
          </a:bodyPr>
          <a:lstStyle/>
          <a:p>
            <a:r>
              <a:rPr lang="en-US" sz="900" dirty="0" err="1">
                <a:solidFill>
                  <a:schemeClr val="bg2">
                    <a:lumMod val="50000"/>
                  </a:schemeClr>
                </a:solidFill>
                <a:latin typeface="BlinkMacSystemFont"/>
              </a:rPr>
              <a:t>Kilder</a:t>
            </a:r>
            <a:r>
              <a:rPr lang="en-US" sz="900" dirty="0">
                <a:solidFill>
                  <a:schemeClr val="bg2">
                    <a:lumMod val="50000"/>
                  </a:schemeClr>
                </a:solidFill>
                <a:latin typeface="BlinkMacSystemFont"/>
              </a:rPr>
              <a:t>: </a:t>
            </a:r>
            <a:r>
              <a:rPr lang="da-DK" sz="900" dirty="0" err="1">
                <a:solidFill>
                  <a:schemeClr val="bg2">
                    <a:lumMod val="50000"/>
                  </a:schemeClr>
                </a:solidFill>
                <a:latin typeface="BlinkMacSystemFont"/>
              </a:rPr>
              <a:t>Vijayvergia</a:t>
            </a:r>
            <a:r>
              <a:rPr lang="da-DK" sz="900" dirty="0">
                <a:solidFill>
                  <a:schemeClr val="bg2">
                    <a:lumMod val="50000"/>
                  </a:schemeClr>
                </a:solidFill>
                <a:latin typeface="BlinkMacSystemFont"/>
              </a:rPr>
              <a:t> 2015, </a:t>
            </a:r>
            <a:r>
              <a:rPr lang="en-US" sz="900" dirty="0">
                <a:solidFill>
                  <a:schemeClr val="bg1">
                    <a:lumMod val="50000"/>
                  </a:schemeClr>
                </a:solidFill>
                <a:latin typeface="BlinkMacSystemFont"/>
              </a:rPr>
              <a:t>Rajapakse </a:t>
            </a:r>
            <a:r>
              <a:rPr lang="en-US" sz="900" b="0" i="0" dirty="0">
                <a:solidFill>
                  <a:schemeClr val="bg2">
                    <a:lumMod val="50000"/>
                  </a:schemeClr>
                </a:solidFill>
                <a:effectLst/>
                <a:latin typeface="BlinkMacSystemFont"/>
              </a:rPr>
              <a:t>2021, </a:t>
            </a:r>
            <a:r>
              <a:rPr lang="en-US" sz="900" dirty="0">
                <a:solidFill>
                  <a:schemeClr val="bg1">
                    <a:lumMod val="50000"/>
                  </a:schemeClr>
                </a:solidFill>
                <a:latin typeface="BlinkMacSystemFont"/>
              </a:rPr>
              <a:t>Jung  2023, </a:t>
            </a:r>
            <a:r>
              <a:rPr lang="da-DK" sz="900" b="0" i="0" dirty="0">
                <a:solidFill>
                  <a:schemeClr val="bg1">
                    <a:lumMod val="50000"/>
                  </a:schemeClr>
                </a:solidFill>
                <a:effectLst/>
                <a:latin typeface="BlinkMacSystemFont"/>
              </a:rPr>
              <a:t>Hartung 2017</a:t>
            </a:r>
            <a:endParaRPr lang="da-DK" sz="900" dirty="0">
              <a:solidFill>
                <a:schemeClr val="bg1">
                  <a:lumMod val="50000"/>
                </a:schemeClr>
              </a:solidFill>
              <a:latin typeface="BlinkMacSystemFont"/>
            </a:endParaRPr>
          </a:p>
        </p:txBody>
      </p:sp>
    </p:spTree>
    <p:extLst>
      <p:ext uri="{BB962C8B-B14F-4D97-AF65-F5344CB8AC3E}">
        <p14:creationId xmlns:p14="http://schemas.microsoft.com/office/powerpoint/2010/main" val="1864521642"/>
      </p:ext>
    </p:extLst>
  </p:cSld>
  <p:clrMapOvr>
    <a:masterClrMapping/>
  </p:clrMapOvr>
</p:sld>
</file>

<file path=ppt/theme/theme1.xml><?xml version="1.0" encoding="utf-8"?>
<a:theme xmlns:a="http://schemas.openxmlformats.org/drawingml/2006/main" name="Danish Cancer Society Template">
  <a:themeElements>
    <a:clrScheme name="Kr">
      <a:dk1>
        <a:srgbClr val="F0001D"/>
      </a:dk1>
      <a:lt1>
        <a:srgbClr val="FFFFFF"/>
      </a:lt1>
      <a:dk2>
        <a:srgbClr val="3C3C3C"/>
      </a:dk2>
      <a:lt2>
        <a:srgbClr val="FFFFFF"/>
      </a:lt2>
      <a:accent1>
        <a:srgbClr val="F0001D"/>
      </a:accent1>
      <a:accent2>
        <a:srgbClr val="DEDAD6"/>
      </a:accent2>
      <a:accent3>
        <a:srgbClr val="D9AC82"/>
      </a:accent3>
      <a:accent4>
        <a:srgbClr val="202243"/>
      </a:accent4>
      <a:accent5>
        <a:srgbClr val="82A9D9"/>
      </a:accent5>
      <a:accent6>
        <a:srgbClr val="82D9C9"/>
      </a:accent6>
      <a:hlink>
        <a:srgbClr val="F0001D"/>
      </a:hlink>
      <a:folHlink>
        <a:srgbClr val="3C3C3C"/>
      </a:folHlink>
    </a:clrScheme>
    <a:fontScheme name="Kontor 2">
      <a:majorFont>
        <a:latin typeface="Fighter-Overskrif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Fighter-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UK_basic template" id="{9475A0FA-665A-49B1-8A29-B8097C64DFB7}" vid="{574E9327-8877-458F-A2F1-A3257A5DE8F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UK_basic template</Template>
  <TotalTime>14171</TotalTime>
  <Words>2208</Words>
  <Application>Microsoft Office PowerPoint</Application>
  <PresentationFormat>Widescreen</PresentationFormat>
  <Paragraphs>286</Paragraphs>
  <Slides>32</Slides>
  <Notes>19</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32</vt:i4>
      </vt:variant>
    </vt:vector>
  </HeadingPairs>
  <TitlesOfParts>
    <vt:vector size="40" baseType="lpstr">
      <vt:lpstr>Wingdings</vt:lpstr>
      <vt:lpstr>Fighter-Regular</vt:lpstr>
      <vt:lpstr>Fighter-Overskrift</vt:lpstr>
      <vt:lpstr>Fighter</vt:lpstr>
      <vt:lpstr>BlinkMacSystemFont</vt:lpstr>
      <vt:lpstr>Arial</vt:lpstr>
      <vt:lpstr>Calibri</vt:lpstr>
      <vt:lpstr>Danish Cancer Society Template</vt:lpstr>
      <vt:lpstr>Fysiske og psykologiske senfølger efter lungekræft  Hvor er vi i dag?   Visioner for fremtiden</vt:lpstr>
      <vt:lpstr>Hvor skal vi hen?  Senfølger efter lungekræft Hvad kan man selv gøre? Hvor kan man få hjælp? Hvad er visionen for fremtiden?</vt:lpstr>
      <vt:lpstr>Kræft i Danmark</vt:lpstr>
      <vt:lpstr>Hvad  er senfølger? </vt:lpstr>
      <vt:lpstr>Hvilke senfølger får kræftpatienter?  Generelle (f.eks. træthed)  Specifikke (f.eks. åndenød)   </vt:lpstr>
      <vt:lpstr>PowerPoint-præsentation</vt:lpstr>
      <vt:lpstr>Senfølger efter lungekræft</vt:lpstr>
      <vt:lpstr>Senfølger efter lungekræft</vt:lpstr>
      <vt:lpstr>Senfølger efter lungekræft</vt:lpstr>
      <vt:lpstr>Senfølger efter lungekræft</vt:lpstr>
      <vt:lpstr>Senfølger efter lungekræft</vt:lpstr>
      <vt:lpstr>Senfølger efter lungekræft</vt:lpstr>
      <vt:lpstr>Senfølger efter lungekræft</vt:lpstr>
      <vt:lpstr>Senfølger efter lungekræft</vt:lpstr>
      <vt:lpstr>Senfølger efter lungekræft</vt:lpstr>
      <vt:lpstr>Hænger  senfølger sammen?    </vt:lpstr>
      <vt:lpstr>Nye behandlinger giver måske nye senfølger  </vt:lpstr>
      <vt:lpstr>Hvem er i risiko for senfølger efter kræft?</vt:lpstr>
      <vt:lpstr>Ulighed i senfølger hos lungekræft-patienter </vt:lpstr>
      <vt:lpstr>Hvilke konsekvenser har senfølgerne?</vt:lpstr>
      <vt:lpstr>Behov hjælp til senfølger? </vt:lpstr>
      <vt:lpstr>Behandling af senfølger</vt:lpstr>
      <vt:lpstr>Optimal behandling af og støtte til senfølger</vt:lpstr>
      <vt:lpstr>Kan vi tilyde mere støtte til særligt sårbare lungekræftpatienter? </vt:lpstr>
      <vt:lpstr>Hvad kan jeg selv gøre i forhold til psykosociale senfølger? </vt:lpstr>
      <vt:lpstr>PowerPoint-præsentation</vt:lpstr>
      <vt:lpstr>Lidt om strategier</vt:lpstr>
      <vt:lpstr>PowerPoint-præsentation</vt:lpstr>
      <vt:lpstr>Skabe et nyt liv</vt:lpstr>
      <vt:lpstr>Opsummering</vt:lpstr>
      <vt:lpstr>Visioner for fremtiden</vt:lpstr>
      <vt:lpstr>PowerPoint-præsentation</vt:lpstr>
    </vt:vector>
  </TitlesOfParts>
  <Manager/>
  <Company>Kraftens Bekampelse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subject/>
  <dc:creator>Beverley Lim Høeg</dc:creator>
  <cp:keywords/>
  <dc:description/>
  <cp:lastModifiedBy>Patientforeningen Lungekræft</cp:lastModifiedBy>
  <cp:revision>185</cp:revision>
  <dcterms:created xsi:type="dcterms:W3CDTF">2020-11-19T07:57:30Z</dcterms:created>
  <dcterms:modified xsi:type="dcterms:W3CDTF">2023-11-16T09:13:50Z</dcterms:modified>
  <cp:category/>
</cp:coreProperties>
</file>